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2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3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67" autoAdjust="0"/>
  </p:normalViewPr>
  <p:slideViewPr>
    <p:cSldViewPr snapToGrid="0">
      <p:cViewPr varScale="1">
        <p:scale>
          <a:sx n="54" d="100"/>
          <a:sy n="54" d="100"/>
        </p:scale>
        <p:origin x="16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6:2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24575,'1'0'0,"0"0"0,0 0 0,0 1 0,0-1 0,-1 0 0,1 1 0,0-1 0,0 1 0,0-1 0,0 1 0,-1-1 0,1 1 0,0 0 0,0-1 0,-1 1 0,1 0 0,-1 0 0,1-1 0,-1 1 0,1 0 0,-1 0 0,1 0 0,-1 0 0,0 0 0,1 0 0,-1-1 0,0 3 0,6 30 0,-5-26 0,1 19 0,-1 0 0,-1 1 0,-2-1 0,-6 40 0,-31 104 0,25-118 0,2 1 0,-10 100 0,19-94 0,8 83 0,-4-136-124,-1 0 0,2 0 0,-1 0 0,1 0 0,0 0 0,0 0-1,0-1 1,1 1 0,0-1 0,5 8 0,6 2-6702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7:00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46 24575,'6'-6'0,"7"-7"0,12-1 0,9 1 0,-20 20 0,-22 25 0,-33 25 0,-21 13 0,-10 6 0,-5-4 0,0-8 0,7-16 0,10-10 0,21-18 0,17-11-8191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7:0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24575,'6'-6'0,"7"-2"0,7 1 0,6 1 0,10 2 0,15 2 0,-1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7:00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24575,'0'11'0,"0"20"0,0 17 0,-5 11 0,-9 6 0,0 4 0,0-4 0,-1-2 0,1-7 0,3-6 0,4-7 0,2-10-8191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7:01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0 314 24575,'0'-6'0,"0"-7"0,0-7 0,0-6 0,23-4 0,18-13 0,13-1 0,15 3 0,1 3 0,-6 7 0,-14 9-8191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7:01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303 366 24575,'-6'0'0,"-13"0"0,-20 0 0,-26-5 0,-1-8 0,9-13 0,21-13 0,22-5 0,24-2 0,17 2 0,14-2 0,12 5 0,3 11 0,-4 10 0,-3 9 0,-12 11 0,-5 12 0,-10 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7:0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 1 24575,'6'0'0,"8"0"0,0 5 0,-6 25 0,-28 24 0,-27 25 0,-28 16 0,-18 3 0,-11 2 0,8-16 0,20-17 0,17-20 0,18-18-8191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7:0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24575,'5'0'0,"14"0"0,9 12 0,5 14 0,8 8 0,3 10 0,-1 9 0,-1 1 0,-9-4 0,-9-4 0,-4-10 0,-5-5 0,-4-3 0,-5-6-8191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3:2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652 1014 24575,'-2'0'0,"1"0"0,-1 1 0,1-1 0,-1 0 0,1 1 0,-1 0 0,1-1 0,0 1 0,-1 0 0,1-1 0,0 1 0,-1 0 0,1 0 0,0 0 0,-2 3 0,-5 3 0,-51 38 0,11-10 0,1 2 0,3 2 0,-54 59 0,92-90 0,0 0 0,1 1 0,0 0 0,0 0 0,1 0 0,0 1 0,1-1 0,-3 14 0,0 9 0,-4 40 0,9-53 0,-1-7 0,1-5 0,0 0 0,1 0 0,-1 0 0,1 0 0,1 0 0,1 13 0,-1-17 0,0-1 0,0 0 0,0 0 0,0 0 0,0 0 0,1 0 0,-1 0 0,1 0 0,-1 0 0,1 0 0,0-1 0,-1 1 0,1-1 0,0 1 0,0-1 0,0 0 0,0 0 0,1 0 0,-1 0 0,0 0 0,0 0 0,0 0 0,1-1 0,-1 1 0,4-1 0,37 5 0,-1-2 0,1-1 0,46-6 0,-27 2 0,-11 1 0,113-7 0,-146 6 0,0-1 0,0-1 0,0 0 0,0-1 0,-1-1 0,26-12 0,-41 17 0,1-1 0,-1 1 0,1-1 0,-1 1 0,0-1 0,0 0 0,1 0 0,-1 0 0,-1 0 0,1-1 0,0 1 0,1-3 0,-2 3 0,0 1 0,-1-1 0,1 1 0,-1-1 0,0 0 0,1 1 0,-1-1 0,0 0 0,0 1 0,0-1 0,0 0 0,0 1 0,-1-1 0,1 1 0,0-1 0,-1-2 0,-3-4 0,-1 0 0,0 0 0,0 0 0,0 1 0,-1 0 0,-10-11 0,2 2 0,-165-208-154,-24-30-178,2 45 226,167 178 108,-1 1-1,-2 2 1,-1 2 0,-52-27-1,86 50-1,-1 1-1,1 0 1,-1 0-1,0 0 0,1 0 1,-1 1-1,0 0 0,0 0 1,0 0-1,0 0 0,-9 1 1,13 1 1,-1-1 0,1 0 0,-1 1 0,1-1 0,-1 1 0,1 0 0,-1 0-1,1-1 1,0 1 0,0 0 0,-1 0 0,1 0 0,0 0 0,0 0 0,-2 3 0,1-1 9,0 0 0,1 1 0,-1-1 0,1 1 0,-1-1 0,1 1 0,0-1 0,-1 7 0,-1 24 111,2 0 1,1-1-1,6 54 1,-6-84-122,13 108 0,4 0 0,5-1 0,4-2 0,6 0 0,4-2 0,5-2 0,56 103 0,-30-98 0,-57-95 0,-10-13 0,0-1 0,1 1 0,-1-1 0,0 1 0,1 0 0,-1-1 0,1 1 0,-1-1 0,1 1 0,-1-1 0,1 0 0,-1 1 0,1-1 0,-1 1 0,1-1 0,0 0 0,-1 1 0,1-1 0,-1 0 0,1 0 0,1 1 0,-2-2 0,0 1 0,1 0 0,-1 0 0,1-1 0,-1 1 0,0 0 0,1-1 0,-1 1 0,0 0 0,1-1 0,-1 1 0,0 0 0,0-1 0,1 1 0,-1-1 0,0 1 0,0-1 0,0 1 0,1-1 0,-1 1 0,0 0 0,0-2 0,4-39 0,-4 34 0,3-100 0,9-125 0,42-184-301,-1-1-248,-21 6 255,-34 300 587,1 96-586,-1 0-1,-1 0 0,0 1 1,-10-26-1,8 29-1663,0 0-1,-12-17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3:2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1315 0 24575,'-17'10'0,"1"0"0,1 0 0,-1 2 0,-25 25 0,5-4 0,-18 13 0,-207 188 0,49-14 0,166-167 0,3 2 0,-49 78 0,83-119 0,1 1 0,0 0 0,1 0 0,-10 32 0,16-43 0,0-1 0,1 1 0,-1 0 0,1-1 0,-1 1 0,1 0 0,0-1 0,1 1 0,-1 0 0,1-1 0,-1 1 0,1 0 0,0-1 0,0 1 0,1-1 0,-1 0 0,1 1 0,0-1 0,-1 0 0,2 0 0,-1 0 0,0 0 0,0 0 0,1-1 0,0 1 0,-1-1 0,1 1 0,3 1 0,4 1 0,-1 0 0,0 0 0,1-1 0,0 0 0,0-1 0,19 4 0,66 5 0,14-6 0,196-15 0,-287 8 0,-1-1 0,0-1 0,1 0 0,17-7 0,-31 9 0,1-1 0,-1 0 0,1 0 0,-1 0 0,0-1 0,0 1 0,0-1 0,0 0 0,-1 0 0,1-1 0,-1 1 0,0-1 0,0 0 0,0 1 0,0-1 0,-1 0 0,1-1 0,-1 1 0,2-6 0,-1-5 0,0 1 0,-1-1 0,-1 0 0,0 0 0,-1 1 0,0-1 0,-5-21 0,3 5 0,0 4 0,-1 1 0,-1 0 0,-1 0 0,-2 0 0,0 1 0,-2 0 0,0 0 0,-2 1 0,-1 0 0,-1 1 0,-1 0 0,0 1 0,-2 1 0,-33-35 0,22 31 0,-1 2 0,-1 0 0,0 2 0,-2 1 0,-35-16 0,-169-66 0,135 64 0,-2 5 0,-116-23 0,209 54 0,0 1 0,0-1 0,0 2 0,0-1 0,0 1 0,-1 0 0,-16 4 0,22-3 0,0 0 0,0 1 0,0 0 0,0 0 0,0 0 0,1 0 0,-1 1 0,1 0 0,-1-1 0,1 1 0,0 0 0,0 1 0,0-1 0,1 0 0,-1 1 0,1-1 0,0 1 0,-3 7 0,-1 3 0,1 0 0,1 0 0,0 0 0,0 1 0,2 0 0,-2 17 0,1 34-199,2-1-1,15 122 0,43 138-399,81 182 599,-93-379 0,118 229 0,-159-350 0,2 6 0,0-1 0,1 0 0,0-1 0,1 1 0,0-2 0,1 1 0,0-1 0,15 13 0,-21-21 0,-1-1-1,1 1 1,0-1-1,-1 0 1,1 1-1,0-1 1,0 0-1,0-1 0,0 1 1,0 0-1,0-1 1,0 0-1,0 0 1,0 0-1,0 0 1,0 0-1,0 0 1,0-1-1,0 0 0,0 1 1,0-1-1,0 0 1,0-1-1,-1 1 1,1 0-1,0-1 1,-1 1-1,1-1 1,2-3-1,3-2 28,0 0 0,-1 0 0,0-1 0,-1 0 0,0 0 0,0-1 0,8-16 0,3-12 81,-2-1 0,-1 0 0,-3-1 1,0-1-1,9-79 0,-3-209 241,-16 264-349,-8-292 0,4 332 0,-8-28 0,-2-18 0,4-149-1365,9 175-5461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3:5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1 24575,'-6'11'0,"-7"4"0,-7 5 0,-6 4 0,-4 4 0,2 3 0,2 2 0,4 1 0,1 5 0,-2 3 0,-2 4 0,-4 6 0,-1-5 0,-1-6 0,4-4 0,6-3 0,8-6-8191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7:1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24575,'0'0'0,"0"-1"0,0 1 0,0-1 0,0 1 0,0 0 0,1-1 0,-1 1 0,0-1 0,0 1 0,1 0 0,-1-1 0,0 1 0,1 0 0,-1-1 0,0 1 0,1 0 0,-1-1 0,0 1 0,1 0 0,-1 0 0,1-1 0,-1 1 0,1 0 0,-1 0 0,0 0 0,1 0 0,0 0 0,18-4 0,-13 3 0,112-11 0,168 3 0,-204 9 0,-50 0 0,251-13 0,-150-3 0,307-22 0,-370 39 0,-9 0 0,-1-2 0,72-11 0,-61 2 0,0 4 0,1 2 0,103 9 0,210 43 0,-345-41 0,-1 2 0,-1 1 0,42 18 0,-51-18 0,57 11 0,-19-6 0,77 29 0,-120-35 0,0 1 0,-1 1 0,39 27 0,58 38 0,-103-67 0,0-1 0,0-1 0,1-1 0,0 0 0,29 4 0,118 8 0,17 2 0,-63-2 0,148 2 0,122-19 0,-244-2 0,1572-1 0,-1686 2 0,-1-1 0,1-1 0,-1-2 0,52-14 0,298-68 0,-277 66 0,341-48 0,-358 55 0,46-4 0,512 14 0,-339 5 0,1454-2 0,-1519 16 0,-25 0 0,818-14 0,-533-4 0,-479 2 0,20 0 0,-1 1 0,74 11 0,-59-2 0,106 4 0,59-15 0,-85-1 0,83 3 0,215-3 0,-205-14 0,16 0 0,472 13 0,-370 5 0,325-2 0,-592-2 0,-1-3 0,0-4 0,110-26 0,-21 6 0,-123 21 0,76-2 0,-34 4 0,215-41 0,-265 40-1365,-7 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3:59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24575,'0'6'0,"0"12"0,6 10 0,7 11 0,2 10 0,3 7 0,5 7 0,-2-3 0,-5 0 0,1-4 0,-2-7 0,2-11 0,9-13 0,5-15 0,-1-10-8191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3:5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24575,'6'11'0,"1"10"0,0 6 0,-1 4 0,-2 4 0,-1 0 0,-2 0 0,0 5 0,-1 2 0,-6 5 0,-2 0 0,0-3 0,2-3 0,-4-8 0,0-4 0,-4-2 0,0-5-8191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3:5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1 403 24575,'0'-6'0,"0"-12"0,11-10 0,15-6 0,31-1 0,23-13 0,15-4 0,2 3 0,7 2 0,-9 5 0,-20 14 0,-23 13-8191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4:0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133 440 24575,'0'-1'0,"-1"-1"0,1 1 0,-1 0 0,1-1 0,-1 1 0,0 0 0,0 0 0,1 0 0,-1 0 0,0-1 0,0 1 0,0 0 0,0 1 0,0-1 0,0 0 0,-1 0 0,1 0 0,0 1 0,0-1 0,-1 0 0,-1 0 0,-14-10 0,12 5 0,0 0 0,0-1 0,0 0 0,1 0 0,0 0 0,0-1 0,-4-11 0,-16-61 0,19 61 0,-2-4 0,2 1 0,0-1 0,-1-28 0,5 46 0,1-1 0,0 1 0,0-1 0,0 0 0,1 1 0,0-1 0,0 0 0,1 1 0,-1 0 0,1-1 0,0 1 0,0 0 0,1 0 0,0 0 0,0 0 0,0 0 0,0 1 0,7-8 0,-8 11 0,-1 0 0,1-1 0,0 1 0,-1 0 0,1 0 0,0 0 0,0 0 0,0 0 0,0 0 0,-1 1 0,1-1 0,0 1 0,0-1 0,0 1 0,0 0 0,1-1 0,-1 1 0,0 0 0,0 1 0,0-1 0,3 1 0,-1 0 0,0 1 0,-1-1 0,1 1 0,-1 0 0,1 0 0,-1 0 0,0 1 0,0-1 0,0 1 0,5 5 0,0 2 0,0 0 0,-1 0 0,0 1 0,-1 0 0,0 1 0,5 12 0,-4-2 0,-1 0 0,-1 1 0,-1-1 0,0 1 0,-2 0 0,-1 0 0,-3 44 0,2-62 27,-1 0-1,0 0 0,-1-1 0,1 1 1,-1 0-1,0-1 0,0 1 0,0-1 1,0 0-1,-1 1 0,0-1 0,-6 7 1,3-5-271,-1 0 0,0 0 0,0-1 0,0 0 1,-1 0-1,-9 4 0,-14 6-6582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4:00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0 24575,'-6'0'0,"-7"11"0,-7 10 0,-6 11 0,-4 13 0,-2 9 0,-2 1 0,5-2 0,7-6 0,3-10 0,3-6 0,23-9 0,9-7-8191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4:01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395 130 24575,'0'-12'0,"0"-8"0,0-7 0,0-4 0,5 2 0,-3 19 0,-8 21 0,-14 20 0,-9 11 0,-12 3 0,-3 0 0,5-2 0,4-2 0,2-10 0,2-8 0,-7-4 0,-6 2 0,3-4-8191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4:0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24575,'12'0'0,"25"-5"0,30-8 0,42-7 0,25 0 0,12-2 0,-7 2 0,-22 5 0,-31 5-8191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4:01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45 442 24575,'0'-3'0,"-1"1"0,1 0 0,-1-1 0,0 1 0,0 0 0,0-1 0,0 1 0,0 0 0,0 0 0,-1 0 0,1 0 0,-1 0 0,0 0 0,-2-2 0,-9-14 0,10 13 0,1 1 0,1-1 0,-1 0 0,1 1 0,0-1 0,0 0 0,0 0 0,1 0 0,-1 0 0,1 0 0,0 0 0,1 0 0,-1 0 0,1 0 0,0 0 0,0 1 0,1-1 0,-1 0 0,1 1 0,4-8 0,1-1 0,0 1 0,1 0 0,0 1 0,0-1 0,2 2 0,13-14 0,-2 6 0,2 1 0,0 0 0,1 2 0,0 1 0,1 0 0,1 2 0,0 1 0,37-10 0,-16 8 0,1 2 0,1 2 0,-1 3 0,51-1 0,-83 6 0,-1 1 0,1 1 0,0 0 0,20 5 0,-33-6 0,0 1 0,0 0 0,0 1 0,0-1 0,0 0 0,0 1 0,0 0 0,0-1 0,-1 1 0,1 0 0,-1 0 0,3 3 0,-4-3 0,1 0 0,-1-1 0,0 1 0,0 0 0,-1 0 0,1 0 0,0 0 0,-1 0 0,1 0 0,-1 0 0,0 0 0,1 1 0,-1-1 0,0 0 0,0 0 0,0 0 0,-1 0 0,1 0 0,0 0 0,-2 4 0,-1 2 0,0 0 0,-1 0 0,0 0 0,0-1 0,-1 1 0,0-1 0,0 0 0,-1 0 0,0-1 0,0 0 0,0 0 0,-1 0 0,0-1 0,-8 6 0,1-2 0,-1-1 0,0 0 0,0-1 0,-1-1 0,0 0 0,-24 5 0,-2-4-1365,6-4-5461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4:0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 24575,'6'0'0,"2"11"0,-1 15 0,-7 14 0,-26 18 0,-20 15 0,-13 1 0,-25 5 0,-26 5 0,-11-5 0,-13-5 0,-1-5 0,18-7 0,28-15-8191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4:02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24575,'6'0'0,"12"0"0,15 5 0,7 20 0,9 21 0,1 14 0,-3 15 0,3 5 0,-8 0 0,-5-2 0,-3-4 0,-2-8 0,-7-10 0,-1-14 0,-5-9 0,-6-10-8191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6:12:36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1356 356 24575,'-92'0'0,"-146"18"0,-400 98 0,594-105 0,-1 2 0,-61 28 0,88-33 0,-1 2 0,1 0 0,1 2 0,0-1 0,1 2 0,0 0 0,-25 28 0,38-38 0,0 0 0,1 0 0,-1 1 0,0-1 0,1 1 0,0-1 0,0 1 0,0 0 0,0 0 0,1 0 0,0 0 0,-1 0 0,1 0 0,1 1 0,-1-1 0,1 0 0,-1 0 0,1 1 0,1-1 0,-1 0 0,0 0 0,1 1 0,0-1 0,0 0 0,0 0 0,1 0 0,-1 0 0,1 0 0,0 0 0,0 0 0,3 3 0,6 7 0,-1 0 0,1-1 0,1-1 0,1 0 0,0-1 0,0 0 0,1-1 0,0 0 0,1-1 0,25 11 0,15 4 0,92 28 0,-50-23 0,1-4 0,157 20 0,-247-44 0,0 1 0,0-1 0,0-1 0,1 0 0,-1 0 0,0 0 0,0-1 0,0 0 0,10-3 0,-17 4 0,1-1 0,-1 0 0,0 0 0,0 1 0,1-1 0,-1 0 0,0 0 0,0 0 0,0 0 0,0 0 0,0 0 0,-1 0 0,1 0 0,0-1 0,0 1 0,-1 0 0,1-1 0,-1 1 0,1 0 0,-1-1 0,1 1 0,-1 0 0,0-1 0,0 1 0,0-1 0,0 1 0,0 0 0,0-1 0,0 1 0,0-1 0,0 1 0,-1-1 0,1 1 0,0 0 0,-1-1 0,0 1 0,0-2 0,-3-6 0,-1-1 0,0 2 0,0-1 0,-7-8 0,-20-22 0,-2 0 0,-64-56 0,27 28 0,-1-2 0,-89-92 0,141 137 0,16 18 0,-1 0 0,-1 0 0,1 0 0,-7-5 0,12 11 0,-1 0 0,1-1 0,-1 1 0,1 0 0,0-1 0,-1 1 0,1 0 0,-1 0 0,1 0 0,0-1 0,-1 1 0,1 0 0,-1 0 0,1 0 0,-1 0 0,1 0 0,-1 0 0,1 0 0,-1 0 0,1 0 0,0 0 0,-1 0 0,1 0 0,-1 0 0,1 1 0,-1-1 0,1 0 0,-1 0 0,1 0 0,0 1 0,-1-1 0,1 0 0,-1 0 0,1 1 0,0-1 0,-1 0 0,1 1 0,0-1 0,0 0 0,-1 1 0,1-1 0,0 1 0,0-1 0,-1 0 0,1 2 0,-7 24 0,6-21 0,-14 109 0,0 179 0,14-262 0,-3 901 0,6-918 0,2-33 0,-1 0 0,27-121-199,70-194-1,77-130-199,107-162 399,-164 379 0,-118 242-62,14-26 221,-15 30-237,0 0-1,0-1 1,0 1 0,1 0 0,-1 0 0,0 0-1,0 0 1,1 0 0,-1 0 0,1 0 0,-1 0 0,1 0-1,-1 1 1,1-1 0,-1 1 0,4-2 0,18 4-6083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8:4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24575,'6'0'0,"7"0"0,7 0 0,6 17 0,-2 11 0,1 17 0,-4 18 0,0 10 0,-3-2 0,-6-8 0,-4-20 0,-3-17-8191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8:40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24575,'7'0'0,"-1"1"0,0 0 0,1 0 0,-1 0 0,0 1 0,0 0 0,0 0 0,0 1 0,7 3 0,2 3 0,0 1 0,14 12 0,-24-17 0,1 0 0,-1 1 0,0 0 0,-1-1 0,1 2 0,-1-1 0,0 0 0,-1 1 0,0 0 0,0 0 0,0 0 0,2 12 0,1 7 0,-2 1 0,2 29 0,-5-48 0,5 185 0,-5-188 0,-1-1 0,1 1 0,0 0 0,0-1 0,0 1 0,1 0 0,0-1 0,0 1 0,0-1 0,0 0 0,1 0 0,-1 0 0,1 0 0,0 0 0,6 5 0,-4-5 0,0-1 0,0 1 0,0-1 0,1 0 0,-1-1 0,1 1 0,-1-1 0,1 0 0,0 0 0,0-1 0,12 2 0,4-1-195,1 0 0,0-1 0,-1-1 0,1-1 0,0-2 0,33-6 0,-25-1-6631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8:4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0 314 24575,'2'1'0,"0"0"0,0 0 0,-1 0 0,1 1 0,0-1 0,-1 0 0,0 1 0,1-1 0,-1 1 0,0 0 0,1-1 0,-1 1 0,0 0 0,0 0 0,-1 0 0,1 0 0,1 2 0,-1 0 0,36 74 0,65 126 0,-81-169 0,0-2 0,2 0 0,48 51 0,-36-51 0,1-1 0,2-2 0,1-2 0,1-1 0,2-2 0,78 34 0,-91-47 0,30 14 0,-55-23 0,0-1 0,0 0 0,0 1 0,-1 0 0,1 0 0,-1 0 0,1 0 0,-1 1 0,0-1 0,3 6 0,-5-7 0,0-1 0,-1 1 0,1-1 0,0 0 0,-1 1 0,0-1 0,1 1 0,-1-1 0,0 1 0,0-1 0,0 1 0,0 0 0,0-1 0,0 1 0,0-1 0,-1 1 0,1-1 0,0 1 0,-1-1 0,1 1 0,-1-1 0,0 0 0,1 1 0,-1-1 0,0 0 0,0 1 0,0-1 0,0 0 0,0 0 0,0 0 0,0 0 0,0 0 0,-1 0 0,1 0 0,0 0 0,-2 0 0,-4 3 0,1 0 0,-1-1 0,0 0 0,-1 0 0,1-1 0,-9 2 0,0 0 0,-1-1 0,0-1 0,0-1 0,0 0 0,-18-2 0,24 0 0,0-1 0,1 0 0,-1-1 0,1 0 0,-1 0 0,1-1 0,0 0 0,1-1 0,-11-7 0,-6-5 0,2-2 0,0-1 0,1-1 0,-26-31 0,-73-103 0,115 146 0,1-1 0,0 0 0,0 0 0,1 0 0,1 0 0,0-1 0,0 1 0,-2-14 0,5 19 0,0 0 0,1 0 0,-1 0 0,1 0 0,0 0 0,0 0 0,1 0 0,-1 0 0,1 0 0,1 0 0,-1 0 0,0 0 0,1 0 0,0 1 0,0-1 0,1 1 0,-1-1 0,1 1 0,0 0 0,4-5 0,7-3 0,0-1 0,1 2 0,1 0 0,22-12 0,-24 15 0,0 0 0,0-1 0,-1 0 0,0-1 0,-1-1 0,0 0 0,12-14 0,-11 6 0,-1-1 0,-1 0 0,-1 0 0,0-1 0,-1-1 0,-2 0 0,0 0 0,-1 0 0,-2-1 0,0 1 0,-1-1 0,-1 0 0,-2-34 0,-1 50 27,0 0-1,-1 0 0,0 0 0,0 1 1,0-1-1,-1 0 0,1 1 0,-2 0 1,1-1-1,-1 1 0,0 1 0,-9-11 1,2 4-369,0 2 1,0 0 0,-1 0-1,-24-14 1,6 6-6485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9:53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4284 0 24575,'-6'6'0,"-30"24"0,-36 36 0,-91 72 0,-101 87 0,-63 50-4918,-87 57 4918,-52 38-3424,20-20 3424,12-14 0,8-14-2893,48-39 2893,71-62-1451,77-57 1451,72-57 0,57-46 1783,45-34 929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9:54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24575,'10'4'0,"-3"0"0,0 1 0,0 0 0,-1 0 0,7 8 0,81 90 0,51 84-790,37 79-2370,29 60 1916,421 728-2045,-29 21 2676,-312-518 1813,-235-447 813,-43-82-1438,1 0 3561,-21-36-4104,-1-1 1,2 1-1,-1-1 1,-8-17-1,13 22-390,-14-25-6465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9:5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24575,'1107'0'0,"-1068"0"0,0 1 0,0 1 0,0 2 0,-1 2 0,49 14 0,-55-11 0,1-1 0,0-2 0,41 2 0,99-5 0,-105-3 0,124 14 0,-86 6 0,-44-8 0,1-2 0,68 2 0,-27-12 0,-1-6 0,133-23 0,-135 13 0,204-5 0,-301 21 0,24 1 0,0-2 0,0 0 0,37-8 0,49-13-1365,-77 12-5461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0:06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561 451 24575,'-8'0'0,"0"-1"0,0-1 0,0 1 0,0-2 0,-12-4 0,-22-5 0,1 7 0,-1 2 0,-67 3 0,-23-1 0,126 1 0,1-1 0,0 0 0,0 0 0,-1 0 0,1-1 0,0 0 0,1 0 0,-1 0 0,0 0 0,0-1 0,1 0 0,0 0 0,-1 0 0,-3-5 0,2 3 0,1-1 0,0 0 0,1 0 0,0-1 0,-1 1 0,2-1 0,-1 0 0,1 0 0,-2-8 0,1 4 0,2 0 0,-1 0 0,1 0 0,1 0 0,0 0 0,0 0 0,1-1 0,1 1 0,0 0 0,0 0 0,1 0 0,1 0 0,4-14 0,-4 17 0,2-4 0,1-1 0,0 1 0,11-17 0,-15 25 0,1 1 0,0-1 0,0 1 0,0 0 0,0 0 0,1 0 0,-1 1 0,1-1 0,0 1 0,-1 0 0,1 0 0,0 0 0,0 0 0,1 1 0,4-1 0,18-3 0,0 2 0,0 1 0,39 2 0,-35 1 0,0-2 0,46-7 0,-64 6 0,-1 0 0,1 0 0,-1 1 0,1 1 0,0 0 0,17 2 0,-27-1 0,0-1 0,0 1 0,0 0 0,0 0 0,0 0 0,0 0 0,0 1 0,-1-1 0,1 1 0,0 0 0,-1-1 0,0 1 0,1 0 0,-1 1 0,0-1 0,0 0 0,0 1 0,0-1 0,0 1 0,-1-1 0,1 1 0,-1 0 0,0 0 0,0 0 0,0 0 0,0 0 0,0 0 0,-1 0 0,1 0 0,-1 0 0,0 0 0,0 4 0,0-3 17,0 0-1,-1 0 0,0 0 0,0 0 1,0 0-1,0 0 0,0 0 0,-1 0 1,1-1-1,-1 1 0,0 0 0,-1-1 1,1 0-1,0 1 0,-1-1 0,0 0 1,0 0-1,0 0 0,0-1 0,-6 5 1,-5 2-444,0 0 0,-1-1 1,-26 10-1,10-6-6399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14:1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24575,'6'-5'0,"0"1"0,0-1 0,1 1 0,0 1 0,0-1 0,0 1 0,1 0 0,12-3 0,-13 4 0,47-14 0,80-11 0,62 1 0,-187 25 0,489-27 0,2 45 0,8 2 0,-312-15 0,164 29 0,27-1 0,-381-31 0,212 11 0,71 10 0,0-23 0,-123-1 0,1869 2 0,-1911-6 0,215-39 0,75-5 0,47 49 0,-199 4 0,582-3 0,-721 5 0,133 24 0,114 5 0,322-35 0,-244-1 0,454 2-1365,-878 0-5461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2:32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4596 3 24575,'-2'-2'0,"-3"11"0,3-6 0,-70 135 0,-3 5 0,-36 59-497,-38 72-1490,-49 96 905,-37 77-1254,-22 57 1089,-764 1648-5383,832-1740 6565,-396 759 1099,230-545 548,220-391-1365,-203 349 7577,283-489-6924,-92 164 1477,116-195-2347,-30 90 0,-3 18 0,-120 228 0,93-247 0,74-129 0,0-2 0,-1 0 0,-2-1 0,-25 23 0,40-40 0,1 0 0,0 1 0,0 0 0,0-1 0,1 1 0,-1 1 0,1-1 0,-3 9 0,-15 48 0,15-40 0,-43 131 0,46-138 138,3-15-134,0 0-1,0 0 0,0 0 1,0 1-1,0-1 0,0 0 1,0 0-1,0 0 1,0 0-1,0 0 0,0 0 1,0 0-1,0 0 0,0 0 1,0 1-1,0-1 0,0 0 1,0 0-1,0 0 0,0 0 1,0 0-1,0 0 0,0 0 1,0 0-1,1 0 1,-1 0-1,0 0 0,0 0 1,0 1-1,0-1 0,0 0 1,0 0-1,0 0 0,0 0 1,0 0-1,0 0 0,1 0 1,-1 0-1,0 0 1,0 0-1,0 0 0,0 0 1,0 0-1,0 0 0,0 0 1,0 0-1,1 0 0,-1 0 1,0 0-1,0-1 0,0 1 1,0 0-1,0 0 1,0 0-1,0 0 0,20-18-836,-13 12-25,37-41-5968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2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705 1 24575,'-2'0'0,"0"0"0,0 0 0,0 1 0,1-1 0,-1 1 0,0 0 0,0 0 0,0-1 0,1 1 0,-1 0 0,0 0 0,1 1 0,-3 1 0,-21 22 0,15-14 0,-48 57-64,3 3-1,-72 122 0,115-174-10,-58 98-632,-96 215 1,132-247 738,4 1 1,3 1-1,-23 140 1,37-123 179,13-93-195,0 0-1,0 0 0,1 0 1,0 0-1,1 0 0,6 19 1,-7-26-17,1 0 0,0-1 0,-1 1 0,1 0 0,0-1 0,1 0 0,-1 1 0,1-1 0,-1 0 0,1 0 0,0-1 0,0 1 0,0 0 0,1-1 0,-1 0 0,1 0 0,-1 0 0,1 0 0,-1 0 0,1-1 0,0 0 0,0 0 0,0 0 0,0 0 0,0 0 0,7-1 0,3 0 0,-1 0 0,0-2 0,0 0 0,1 0 0,-1-1 0,-1-1 0,17-6 0,31-15-114,-2-3 0,83-52 1,106-92-521,-76 43 633,-6-7 0,170-182 0,-333 315 17,91-105 600,-84 96-570,0-1 1,-1 0 0,0 0 0,-2-1 0,1 0-1,7-27 1,-13 39-33,-1-1 0,1 1-1,0 0 1,-1-1 0,0 1 0,0-1 0,1 1-1,-1 0 1,-1-1 0,1 1 0,0-1-1,-1 1 1,1-1 0,-1 1 0,0 0 0,1 0-1,-1-1 1,0 1 0,-1 0 0,0-2 0,0 2-111,-1 0 1,1 0-1,0 0 1,-1 0-1,0 0 1,1 1-1,-1 0 1,0-1-1,1 1 1,-1 0-1,0 0 1,0 1-1,0-1 1,-5 0-1,-35-3-5692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6:12:39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24575,'357'-18'0,"-39"1"0,616 16 0,-440 3 0,1935-2 0,-2365 3 0,122 23 0,-49-4 0,96-7 0,-149-12 0,181 28 0,0 0 0,6-11 0,-129-8 0,175 31 0,-53-5 0,147-15 0,2-24 0,-185-1 0,1610 2 0,-1561 17 0,-19 0 0,844-16 0,-516-3 0,-77-15 0,-59 0 0,848 16 0,-614 3 0,2356-2 0,-2963 3 0,-1 3 0,-1 4 0,114 29 0,-175-35 0,-1 1 0,0 0 0,0 1 0,0 0 0,-1 1 0,14 9 0,-7-5-1365,-1-3-5461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2:33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24575,'1'-2'0,"-1"0"0,1 0 0,-1 0 0,1 0 0,0 0 0,0 0 0,0 0 0,0 0 0,0 0 0,0 1 0,0-1 0,0 0 0,1 1 0,-1-1 0,1 1 0,1-2 0,31-21 0,-22 19 0,0-1 0,0 1 0,0 1 0,1 0 0,-1 1 0,1 1 0,0 0 0,0 0 0,0 1 0,0 1 0,0 0 0,1 1 0,-1 0 0,-1 1 0,1 1 0,15 4 0,10 2 0,-1-1 0,51 4 0,79-3 0,-136-8 0,343 6 0,-361-7 0,5 0 0,0 1 0,0 1 0,19 4 0,-32-5 0,-1 0 0,0 1 0,1-1 0,-1 1 0,0 0 0,0 0 0,0 0 0,0 1 0,0 0 0,-1-1 0,1 1 0,-1 0 0,0 1 0,1-1 0,-2 0 0,1 1 0,3 4 0,-2 1 0,0 1 0,-1-1 0,0 0 0,-1 1 0,0-1 0,0 1 0,-1 0 0,0 0 0,-1 0 0,0 0 0,0-1 0,-1 1 0,0 0 0,-6 18 0,0-2 0,-1-2 0,-1 1 0,-1-1 0,-20 33 0,9-24 0,-1-1 0,-1-1 0,-49 50 0,-94 71 0,41-40 0,49-40-1365,11-11-5461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2:34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1 502 24575,'11'-12'0,"32"-8"0,37-19 0,43-13 0,24-4 0,9-9 0,-10 1 0,-25 6 0,-28 12 0,-11 9 0,-16 11 0,-12 9 0,-16 8-8191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2:3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24575,'-26'27'0,"2"0"0,0 2 0,2 1 0,2 0 0,1 1 0,1 2 0,1-1 0,-13 40 0,13-16 0,3 0 0,1 1 0,4 0 0,-3 68 0,8 231 0,5-314 0,-1-39 0,0 6 0,0 0 0,1 0 0,0 1 0,0-1 0,1 0 0,3 10 0,-4-18 0,-1 1 0,1 0 0,0 0 0,0-1 0,0 1 0,0-1 0,1 1 0,-1-1 0,0 1 0,1-1 0,-1 0 0,1 1 0,-1-1 0,1 0 0,0 0 0,-1 0 0,1-1 0,0 1 0,0 0 0,0 0 0,-1-1 0,1 0 0,0 1 0,0-1 0,0 0 0,0 0 0,0 0 0,0 0 0,0 0 0,0 0 0,0 0 0,0-1 0,-1 1 0,1-1 0,4-1 0,6-2 67,1-1-1,-1-1 1,0 0 0,22-15-1,47-38-1102,-66 47 374,86-70-6164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2:34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557 0 24575,'-13'60'0,"-7"16"0,-4-1 0,-34 76 0,6-19 0,-88 248 0,-96 266 0,225-615 0,8-25 0,7-17 0,70-168-1365,-24 63-5461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2:3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24575,'3'1'0,"0"1"0,0-1 0,0 1 0,0 0 0,0 0 0,-1 1 0,1-1 0,-1 1 0,1-1 0,-1 1 0,0 0 0,3 4 0,4 6 0,118 184 0,-71-105 0,-4-7 0,90 130 0,-130-200 0,0-1 0,1 0 0,1-1 0,0 0 0,25 16 0,-33-25 0,0 0 0,0 0 0,1-1 0,0 0 0,0 0 0,0-1 0,0 0 0,0 0 0,0-1 0,0 1 0,1-2 0,-1 1 0,0-1 0,1 0 0,-1 0 0,0-1 0,9-2 0,-5 0 0,-1-2 0,1 1 0,-1-1 0,0 0 0,0-1 0,-1 0 0,0-1 0,0 0 0,12-12 0,9-12 0,29-40 0,-58 70 0,40-56-273,-2-3 0,-2-1 0,-3-2 0,42-113 0,-13 12-6553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2:3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24575,'5'0'0,"8"23"0,7 57 0,0 71 0,-2 67 0,-6 62-2539,-4 19 2539,-3 36 0,-4-11-1672,0-21 1672,-2-51 0,0-51-628,0-37 628,1-31 0,-1-25 0,1-21 0,0-14 0,0-19-3352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5:2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24575,'69'3'0,"0"4"0,73 16 0,92 9 0,342-27 0,-298-8 0,1230 3 0,-1436 3-208,78 14 0,-113-12-741,-4-1-5877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5:22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24575,'6'0'0,"18"0"0,22 0 0,14 0 0,9 0 0,9 0 0,-3 0 0,-9 0 0,-9 0 0,-10 0 0,-6 0 0,-6 0 0,-2 0 0,4 0 0,1 0 0,1 0 0,-7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37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24575,'179'-2'0,"363"18"0,-406 7 0,-80-12 0,70 5 0,493-10 0,-329-9 0,-25 4 0,294-3 0,-425-7 0,237-48 0,-62 11 0,-76 14 0,13 3 0,-110 15 0,-118 12-455,0 1 0,33 2 0,-18 3-6371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38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64 104 24575,'0'6'0,"-5"1"0,-9-5 0,-1-9 0,2-9 0,3-8 0,4-4 0,18 1 0,15 12 0,7 14 0,-2 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6:58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0 24575,'-10'31'0,"0"-1"0,-2 0 0,-29 50 0,14-27 0,17-34 0,-110 235 0,97-197 0,2 1 0,-21 93 0,40-143 0,0 0 0,1 0 0,0 0 0,1 0 0,0 0 0,0 1 0,1 7 0,0-14 0,-1-1 0,0 0 0,1 1 0,-1-1 0,1 1 0,0-1 0,-1 0 0,1 0 0,0 1 0,0-1 0,0 0 0,0 0 0,0 0 0,0 0 0,0 0 0,0 0 0,3 1 0,-2-1 0,0 0 0,0 0 0,0-1 0,0 1 0,1-1 0,-1 0 0,0 0 0,0 1 0,1-2 0,-1 1 0,0 0 0,0 0 0,0-1 0,1 1 0,2-2 0,15-4 48,-1-1 1,1-1-1,33-20 0,54-41 93,-74 45-566,0 2 0,2 2 1,48-21-1,-51 29-6401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38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24575,'0'5'0,"0"8"0,0 7 0,0 6 0,-6-7 0,-7-13 0,-7-13 0,0-5-8191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39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24575,'-13'378'0,"-11"-5"342,23-266-1196,18 153 1,-9-207-5973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269 411 24575,'0'1'0,"0"-1"0,0 1 0,0-1 0,0 1 0,0 0 0,0-1 0,0 1 0,0-1 0,0 1 0,-1-1 0,1 1 0,0-1 0,0 1 0,-1-1 0,1 0 0,0 1 0,0-1 0,-1 1 0,1-1 0,0 1 0,-1-1 0,1 0 0,-1 1 0,1-1 0,0 0 0,-1 1 0,1-1 0,-1 0 0,1 0 0,-2 1 0,-17-3 0,-21-16 0,39 18 0,-20-14 0,0-1 0,1-1 0,0 0 0,-27-31 0,24 24 0,18 18 0,0-1 0,1-1 0,-1 1 0,1 0 0,0-1 0,1 0 0,0 0 0,0 0 0,0 0 0,1-1 0,0 1 0,0-1 0,1 1 0,0-1 0,0-14 0,1 14 0,0-1 0,1 0 0,0 1 0,1-1 0,0 1 0,0 0 0,1-1 0,-1 1 0,2 0 0,-1 1 0,1-1 0,1 0 0,9-12 0,-13 18 0,0 1 0,1-1 0,-1 1 0,0-1 0,1 1 0,-1-1 0,1 1 0,-1 0 0,1 0 0,0 0 0,0 0 0,-1 0 0,1 0 0,0 0 0,0 0 0,0 1 0,0-1 0,0 1 0,0 0 0,0-1 0,0 1 0,0 0 0,0 0 0,0 0 0,0 0 0,0 1 0,0-1 0,0 1 0,0-1 0,0 1 0,0-1 0,0 1 0,-1 0 0,1 0 0,0 0 0,0 0 0,-1 0 0,1 1 0,-1-1 0,1 0 0,-1 1 0,1-1 0,1 4 0,3 2 0,-1 0 0,0 0 0,0 1 0,-1 0 0,0 0 0,0 0 0,-1 0 0,5 17 0,-3 11-3,-1-1 0,-2 1 0,-5 64 0,0-33-1350,3-39-5473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24575,'0'-1'0,"0"0"0,0 0 0,1 0 0,-1 0 0,0 0 0,1 0 0,-1 0 0,1 0 0,-1 0 0,1 0 0,-1 0 0,1 0 0,-1 0 0,1 1 0,0-1 0,0 0 0,0 0 0,1 0 0,21-13 0,-16 11 0,133-67 0,-110 58 0,0 0 0,61-13 0,-86 24 0,0 0 0,0 1 0,0-1 0,0 1 0,1 0 0,-1 0 0,0 1 0,0 0 0,8 1 0,-11-1 0,0 0 0,1 0 0,-1 0 0,0 0 0,0 1 0,0-1 0,0 1 0,0-1 0,0 1 0,-1 0 0,1-1 0,0 1 0,-1 0 0,0 0 0,1 0 0,-1 1 0,0-1 0,0 0 0,0 0 0,0 1 0,1 2 0,-1 2 0,0 1 0,0-1 0,-1 1 0,1-1 0,-2 0 0,1 1 0,-1-1 0,0 1 0,-1-1 0,1 0 0,-1 0 0,-4 9 0,-6 13 0,-25 43 0,22-45 0,15-26 0,-71 126 0,56-103 0,-1-1 0,-1 0 0,-23 22 0,14-18-1365,6-6-5461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 24575,'5'0'0,"14"-6"0,14-7 0,14-8 0,3 1 0,-1-2 0,-2-4 0,-5 4 0,-9-1 0,-4 4 0,-8-1 0,-7 3-8191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5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24575,'0'5'0,"0"19"0,0 17 0,0 18 0,0 21 0,0 9 0,0-6 0,0-11 0,0-12 0,0-17-8191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24575,'0'12'0,"0"8"0,0 7 0,0 4 0,0 3 0,0 1 0,6-5 0,12-8 0,10-8 0,10-6 0,5-4 0,1-4 0,-1 0 0,-9 4 0,-4 2 0,-7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24575,'0'572'0,"0"-558"0,-1-6 0,1-1 0,0 1 0,1 0 0,-1 0 0,2-1 0,-1 1 0,4 9 0,-5-16 0,1 1 0,0-1 0,0 0 0,0 0 0,-1 1 0,1-1 0,0 0 0,1 0 0,-1 0 0,0 0 0,0 0 0,0 0 0,1 0 0,-1-1 0,0 1 0,1 0 0,-1-1 0,1 1 0,-1-1 0,1 1 0,-1-1 0,2 1 0,4-1 0,-1 0 0,0 0 0,0 0 0,8-2 0,-11 2 0,34-7 0,0-2 0,0-1 0,-1-2 0,0-1 0,61-33 0,-81 37 0,0 1 0,0-2 0,-1 0 0,16-15 0,-27 22 0,0 0 0,-1 0 0,0-1 0,0 1 0,0-1 0,0 0 0,0 0 0,-1 0 0,0 0 0,0 0 0,0-1 0,0 1 0,0 0 0,-1-1 0,0 0 0,0 1 0,0-1 0,-1 0 0,0 1 0,0-1 0,0-6 0,-1 5-273,-1 1 0,0-1 0,0 0 0,-5-9 0,-14-21-6553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24575,'0'0'0,"0"-1"0,1 0 0,-1 0 0,0 1 0,0-1 0,1 0 0,-1 1 0,1-1 0,-1 0 0,1 1 0,-1-1 0,1 1 0,-1-1 0,1 0 0,-1 1 0,1-1 0,-1 1 0,1 0 0,0-1 0,-1 1 0,1 0 0,0-1 0,0 1 0,-1 0 0,1 0 0,1-1 0,25-4 0,-23 4 0,31-4 0,0 2 0,0 1 0,0 2 0,59 6 0,-75-3 0,1 1 0,-1 0 0,0 1 0,0 1 0,-1 1 0,1 1 0,-2 1 0,1 0 0,29 21 0,-41-25 0,-1-1 0,0 1 0,0-1 0,0 1 0,-1 1 0,1-1 0,-1 1 0,-1 0 0,1 0 0,-1 0 0,0 0 0,0 0 0,-1 1 0,0-1 0,0 1 0,0 0 0,-1 0 0,0 0 0,0-1 0,-1 10 0,-1-6 0,0 0 0,-1 0 0,0 0 0,0 0 0,-1 0 0,-1-1 0,1 1 0,-2-1 0,1 0 0,-1 0 0,-1-1 0,1 1 0,-8 7 0,-2-1 0,0 0 0,-25 19 0,21-19 0,-29 31 0,43-41 0,1 0 0,0 0 0,0 1 0,0 0 0,1-1 0,0 1 0,0 0 0,1 0 0,-1 1 0,-2 12 0,5-17-68,0 0 0,-1 0-1,1 0 1,0 0 0,0 0 0,0 1-1,1-1 1,-1 0 0,0 0 0,1 0-1,0 0 1,-1 0 0,1 0 0,0 0-1,0 0 1,0 0 0,0 0-1,0 0 1,3 3 0,11 8-6758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6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24575,'6'0'0,"7"0"0,7 0 0,6 0 0,4 0 0,9 0 0,13-6 0,10-7 0,0-1 0,-5-5 0,-2-4 0,-3-3 0,-11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6:58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1 302 24575,'0'-5'0,"22"-8"0,36-7 0,30-6 0,28 2 0,6-1 0,-12 3 0,-20 7 0,-19-7 0,-10-4 0,-16-4 0,-5-8 0,-8 3-8191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7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24575,'11'0'0,"16"0"0,19 0 0,13 0 0,8 0 0,4 0 0,1-6 0,-6-1 0,-3-1 0,-7-3 0,-13-1-8191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24575,'0'11'0,"-6"16"0,-1 13 0,-11 18 0,-8 9 0,-6 16 0,-8 6 0,-2-2 0,-1-10 0,8-12 0,9-12 0,4-9 0,0-7 0,-2-3 0,3-8-8191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24575,'0'5'0,"0"8"0,0 8 0,0 5 0,5 4 0,19-4 0,22-5 0,32-7 0,24-16 0,18-20 0,0-12 0,-16-4 0,-25-3 0,-20 6 0,-21 4 0,-10 1 0,-11 5-8191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8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24575,'-2'117'0,"4"124"0,-1-237 0,-1-1 0,1 0 0,-1 0 0,1 1 0,0-1 0,0 0 0,1 0 0,-1 0 0,1 0 0,-1-1 0,1 1 0,0 0 0,0-1 0,0 1 0,0-1 0,1 1 0,-1-1 0,0 0 0,1 0 0,0 0 0,0 0 0,-1-1 0,1 1 0,0-1 0,0 0 0,0 1 0,0-2 0,4 2 0,9 2 0,0-2 0,0 0 0,0 0 0,23-2 0,-26 0 0,15 0 114,-1-1 0,34-5 0,-51 4-285,-1 0 0,1 0 1,-1-1-1,0 0 0,0-1 1,0 1-1,0-2 0,-1 0 1,16-11-1,-4-3-6655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8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24575,'35'-2'0,"62"-11"0,-12 1 0,-70 11 0,30-3 0,77 2 0,-119 2 0,0 0 0,0 0 0,0 1 0,0-1 0,0 1 0,0 0 0,0 0 0,0 0 0,0 1 0,0-1 0,-1 0 0,1 1 0,0 0 0,-1 0 0,1 0 0,-1 0 0,0 0 0,4 4 0,-4-2 0,0-1 0,0 1 0,-1-1 0,1 1 0,-1 0 0,0 0 0,0 0 0,0-1 0,0 1 0,-1 0 0,0 0 0,0 8 0,-1-1 0,0-1 0,-1 1 0,0-1 0,-1 0 0,0 0 0,0 0 0,-1 0 0,-1 0 0,0-1 0,-8 13 0,-15 12-129,-2-2 0,-1-1 0,-68 53 0,71-61-720,-61 49-5977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1 414 24575,'22'-5'0,"20"-8"0,35-19 0,16-9 0,3-3 0,-3 0 0,5 2 0,-14 3 0,-11 1 0,-5 3 0,-10 7 0,-9 8 0,-12 2 0,-13 4-8191</inkml:trace>
  <inkml:trace contextRef="#ctx0" brushRef="#br0" timeOffset="1">231 315 24575,'0'6'0,"0"13"0,0 8 0,0 6 0,6-3 0,1 5 0,1 1 0,-3 2 0,0-7-8191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33 329 24575,'-2'3'0,"0"1"0,0 0 0,0 0 0,0 0 0,0 0 0,1 0 0,0 1 0,0-1 0,0 0 0,0 1 0,1-1 0,0 5 0,-2 4 0,-2 11 0,-5 55 0,9-73 0,0 1 0,0-1 0,0 0 0,1 1 0,0-1 0,0 0 0,1 0 0,0 0 0,4 11 0,-3-13 0,-1-1 0,1 1 0,0-1 0,0 0 0,0 0 0,1 0 0,-1-1 0,0 1 0,1-1 0,0 0 0,0 1 0,0-2 0,0 1 0,0 0 0,0-1 0,0 0 0,7 1 0,5 1 0,0-1 0,0-1 0,22-1 0,-5-2 0,-1-2 0,0-1 0,-1-1 0,1-2 0,-1-1 0,33-15 0,5-7 0,96-58 0,-101 49 114,-2-2 0,63-57 0,-84 62-541,-2-1 0,-1-3 1,50-70-1,-61 71-6399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49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24575,'5'0'0,"1"1"0,-1 0 0,0 0 0,1 0 0,-1 1 0,0 0 0,0 0 0,0 0 0,0 0 0,0 1 0,0 0 0,7 6 0,5 6 0,29 29 0,-29-26 0,12 12 0,-1 2 0,-2 1 0,-1 1 0,-1 1 0,-2 1 0,29 64 0,-42-76 0,-1 0 0,0 0 0,-2 0 0,-1 1 0,2 32 0,-5-39 0,-2 0 0,-1 1 0,0-1 0,-1 0 0,-1 0 0,-1 0 0,-11 35 0,6-30-136,-2 0-1,0 0 1,-1-1-1,-1 0 1,-1-1-1,-1 0 1,-1-2-1,-1 1 0,-27 23 1,20-24-6690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50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0 613 24575,'6'0'0,"7"11"0,13 10 0,8 6 0,3 4 0,2-2 0,-7-2 0,-3-4 0,0-1 0,0-5 0,0-4 0,2-6 0,-5-8 0,-7-4-8191</inkml:trace>
  <inkml:trace contextRef="#ctx0" brushRef="#br0" timeOffset="1">167 349 24575,'11'-6'0,"9"-7"0,7-2 0,5 2 0,-4-2 0,5-11 0,3-5 0,6-4 0,7-7 0,1 4 0,-2 3 0,-4 1 0,-4 7 0,-8 8-8191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5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24575,'0'17'0,"0"33"0,-5 42 0,-8 34 0,-13 39 0,-7 16 0,-4-2-776,4-20 776,9-31 0,18-49 192,22-54-192,31-54 0,8-28 0,-7-4-7607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6:58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 0 24575,'-5'0'0,"-14"6"0,-14 18 0,-8 17 0,-2 12 0,-11 14 0,-1 8 0,2 1 0,6-1 0,4-1 0,10-9 0,5-9 0,7-14-8191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5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24575,'6'0'0,"1"5"0,1 19 0,3 22 0,1 26 0,-2 29 0,-3 30 0,-2 27 0,-3-2 0,-6-5 0,-4-17 0,1-26 0,12-31 0,10-46 0,15-39 0,2-18-8191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26:51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938 1 24575,'0'11'0,"-11"15"0,-10 20 0,-12 13 0,-17 19 0,-23 14 0,-16 1 0,-15 8 0,-6-2 0,3-12 0,10-16 0,20-14 0,19-16 0,13-16 0,8-17 0,12-11-8191</inkml:trace>
  <inkml:trace contextRef="#ctx0" brushRef="#br0" timeOffset="0.5">48 66 24575,'5'0'0,"14"6"0,25 24 0,45 40 0,18 32 0,14 26 0,3 7 0,3-1-783,-10-7 783,-18-25 193,-20-30-193,-19-27 0,-19-33 0,-17-18-7601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6:59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24575,'-6'5'0,"-1"14"0,-6 15 0,-6 18 0,1 6 0,-3-2 0,3-4 0,4-6 0,4-10-8191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9:06:59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0 424 24575,'0'0'-8191</inkml:trace>
  <inkml:trace contextRef="#ctx0" brushRef="#br0" timeOffset="1">165 259 24575,'22'-11'0,"19"-9"0,13-8 0,4-3 0,-8-3 0,-8-1 0,1 0 0,-6-1 0,-11 7-8191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F34BD-C781-44D5-985E-7207D9D3C253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C380-9A43-4502-9498-14004C31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21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DirectX vs</a:t>
            </a:r>
            <a:r>
              <a:rPr lang="ko-KR" altLang="en-US" dirty="0"/>
              <a:t>스튜디오 </a:t>
            </a:r>
            <a:r>
              <a:rPr lang="en-US" altLang="ko-KR" dirty="0"/>
              <a:t>64bit</a:t>
            </a:r>
            <a:r>
              <a:rPr lang="ko-KR" altLang="en-US" dirty="0"/>
              <a:t>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XMVECTOR, XMMATRIX</a:t>
            </a:r>
            <a:r>
              <a:rPr lang="ko-KR" altLang="en-US" dirty="0"/>
              <a:t>는 지역변수</a:t>
            </a:r>
            <a:r>
              <a:rPr lang="en-US" altLang="ko-KR" dirty="0"/>
              <a:t>, </a:t>
            </a:r>
            <a:r>
              <a:rPr lang="ko-KR" altLang="en-US" dirty="0"/>
              <a:t>매개변수</a:t>
            </a:r>
            <a:r>
              <a:rPr lang="en-US" altLang="ko-KR" dirty="0"/>
              <a:t>, </a:t>
            </a:r>
            <a:r>
              <a:rPr lang="ko-KR" altLang="en-US" dirty="0"/>
              <a:t>전역변수로 사용할 때에는 </a:t>
            </a:r>
            <a:r>
              <a:rPr lang="en-US" altLang="ko-KR" dirty="0"/>
              <a:t>16</a:t>
            </a:r>
            <a:r>
              <a:rPr lang="ko-KR" altLang="en-US" dirty="0"/>
              <a:t>바이트로 자동 정렬됨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동적 메모리 할당</a:t>
            </a:r>
            <a:r>
              <a:rPr lang="en-US" altLang="ko-KR" dirty="0"/>
              <a:t>, </a:t>
            </a:r>
            <a:r>
              <a:rPr lang="ko-KR" altLang="en-US" dirty="0"/>
              <a:t>클래스나</a:t>
            </a:r>
            <a:r>
              <a:rPr lang="en-US" altLang="ko-KR" dirty="0"/>
              <a:t> </a:t>
            </a:r>
            <a:r>
              <a:rPr lang="ko-KR" altLang="en-US" dirty="0"/>
              <a:t>구조체의 멤버변수로 사용할 때에는 정렬 되지 </a:t>
            </a:r>
            <a:r>
              <a:rPr lang="ko-KR" altLang="en-US"/>
              <a:t>않으므로 사용하지 말것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8C380-9A43-4502-9498-14004C315C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메모리 정렬 문제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성능 저하</a:t>
            </a:r>
            <a:r>
              <a:rPr lang="en-US" altLang="ko-KR" dirty="0">
                <a:sym typeface="Wingdings" panose="05000000000000000000" pitchFamily="2" charset="2"/>
              </a:rPr>
              <a:t>, CPU register</a:t>
            </a:r>
            <a:r>
              <a:rPr lang="ko-KR" altLang="en-US" dirty="0">
                <a:sym typeface="Wingdings" panose="05000000000000000000" pitchFamily="2" charset="2"/>
              </a:rPr>
              <a:t>에 저장되기 때문에 오버헤드 발생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코드 가독성</a:t>
            </a:r>
            <a:r>
              <a:rPr lang="en-US" altLang="ko-KR" dirty="0">
                <a:sym typeface="Wingdings" panose="05000000000000000000" pitchFamily="2" charset="2"/>
              </a:rPr>
              <a:t>  XMFLOAT3</a:t>
            </a:r>
            <a:r>
              <a:rPr lang="ko-KR" altLang="en-US" dirty="0">
                <a:sym typeface="Wingdings" panose="05000000000000000000" pitchFamily="2" charset="2"/>
              </a:rPr>
              <a:t>는 각 멤버 접근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플랫폼 호환성 </a:t>
            </a:r>
            <a:r>
              <a:rPr lang="en-US" altLang="ko-KR" dirty="0">
                <a:sym typeface="Wingdings" panose="05000000000000000000" pitchFamily="2" charset="2"/>
              </a:rPr>
              <a:t> XMVECTOR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SIMD</a:t>
            </a:r>
            <a:r>
              <a:rPr lang="ko-KR" altLang="en-US" dirty="0">
                <a:sym typeface="Wingdings" panose="05000000000000000000" pitchFamily="2" charset="2"/>
              </a:rPr>
              <a:t>지원이 되지 않는 플랫폼에서는 사용 불가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XMGLOBALCONSTANT : SIMD </a:t>
            </a:r>
            <a:r>
              <a:rPr lang="ko-KR" altLang="en-US" dirty="0"/>
              <a:t>최적화를 위한 상수 선언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XMVECTOR32F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32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비트 부동소수점 벡터만을 나타내는 자료형 이므로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메모리 사용량이 더 적고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SIMD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명령어를 더 효율적으로 사용할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따라서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XMVECTOR32F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3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차원 또는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4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차원 부동소수점 벡터를 사용하는 경우에 더 적합합니다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8C380-9A43-4502-9498-14004C315C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6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DirectXMath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에서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__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vectorcall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 calling convention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을 사용할 때 발생하는 제약을 해결하는 방법 중 하나입니다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__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vectorcall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 calling convention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함수 호출 시 레지스터를 이용해서 전달되는 파라미터들을 처리하는 방식인데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때문에 함수에서 사용하는 파라미터의 수가 일정 수준 이상을 넘어가면 파라미터를 넘기는 방식이 복잡해질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DirectXMath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에서는 이를 해결하기 위해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FXMVECTOR, GXMVECTOR, HXMVECTOR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등의 자료형을 제공합니다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자료형들은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XMVECTOR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와 같은 기능을 수행하지만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__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vectorcall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 calling convention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에 대응할 수 있도록 정의되어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따라서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함수의 파라미터 수가 일정 수준 이상이 될 경우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첫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3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개의 파라미터에 대해서는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FXMVECTOR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4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번째 파라미터에 대해서는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GXMVECTOR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5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번째와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6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번째 파라미터에 대해서는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HXMVECTOR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사용하고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나머지 파라미터에 대해서는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HXMVECTOR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사용하여 함수를 호출하면 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통해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__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vectorcall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 calling convention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에서 발생하는 제약을 해결할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DirectXMath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에서는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XMVECTOR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타입을 인자로 받는 함수 및 연산에서는 일반적으로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XM_CALLCONV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사용합니다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그러나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__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vectorcall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함수 규약과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XM_CALLCONV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규약을 함께 사용할 때 일부 문제가 발생할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해결하기 위해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DirectXMath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에서는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FXMVECTOR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CXMVECTOR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권장하고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따라서 생성자의 파라미터를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FXMVECTOR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CXMVECTOR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로 변경하고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XM_CALLCONV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사용하지 않는 것이 옳은 방법입니다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통해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SIMD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연산이 효율적으로 수행될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8C380-9A43-4502-9498-14004C315C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97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XM_CALLCONV == __</a:t>
            </a:r>
            <a:r>
              <a:rPr lang="en-US" altLang="ko-KR" dirty="0" err="1"/>
              <a:t>vectorcall</a:t>
            </a:r>
            <a:r>
              <a:rPr lang="en-US" altLang="ko-KR" dirty="0"/>
              <a:t> or __</a:t>
            </a:r>
            <a:r>
              <a:rPr lang="en-US" altLang="ko-KR" dirty="0" err="1"/>
              <a:t>fastcall</a:t>
            </a:r>
            <a:endParaRPr lang="en-US" altLang="ko-KR" dirty="0"/>
          </a:p>
          <a:p>
            <a:r>
              <a:rPr lang="ko-KR" altLang="en-US" dirty="0"/>
              <a:t>반환 타입이 </a:t>
            </a:r>
            <a:r>
              <a:rPr lang="en-US" altLang="ko-KR" dirty="0"/>
              <a:t>XMVECTOR/XMMATRIX</a:t>
            </a:r>
            <a:r>
              <a:rPr lang="ko-KR" altLang="en-US" dirty="0"/>
              <a:t>와 같이 정렬된 데이터에 대해서만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XM_CALLCONV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함수 호출 규약을 지정하는 매크로입니다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매크로는 인수 전달 방법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스택 정리 방법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반환 값 처리 방법 등과 같은 함수 호출에 필요한 정보를 지정합니다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XM_CALLCONV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붙인 함수는 벡터와 행렬 등의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SIMD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데이터 타입을 인수로 전달받는 경우에 유용합니다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8C380-9A43-4502-9498-14004C315C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8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TransformNormal</a:t>
            </a:r>
            <a:r>
              <a:rPr lang="en-US" altLang="ko-KR" dirty="0"/>
              <a:t> : </a:t>
            </a:r>
            <a:r>
              <a:rPr lang="ko-KR" altLang="en-US" dirty="0"/>
              <a:t>회전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TransformCoord</a:t>
            </a:r>
            <a:r>
              <a:rPr lang="en-US" altLang="ko-KR"/>
              <a:t> : </a:t>
            </a:r>
            <a:r>
              <a:rPr lang="ko-KR" altLang="en-US" dirty="0"/>
              <a:t>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8C380-9A43-4502-9498-14004C315C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23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ABA7A-EF79-D88D-4FE0-CB5DBBFE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B090F6-CC76-A057-15DE-2673E39A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BAF6-1AC1-472F-B5FF-817E7E2DBCAE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00CC9D-EE15-6233-0907-2D914EA8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42BABB-C0A4-5585-1113-1CE095CE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7E7F-CB6A-4700-8E61-99D3AFAB7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9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4F4D0B-28BC-3861-25A7-3CDBDE72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606ADF-043E-5247-A5E1-DF1AF942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41277-37EC-2D00-ECF7-DCED40387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5BAF6-1AC1-472F-B5FF-817E7E2DBCAE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CDFB8-0962-5EC3-943F-617BE1AE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A1766-B4F4-5EB9-2940-AC57712BB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07E7F-CB6A-4700-8E61-99D3AFAB7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8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50" Type="http://schemas.openxmlformats.org/officeDocument/2006/relationships/customXml" Target="../ink/ink24.xml"/><Relationship Id="rId55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8.xml"/><Relationship Id="rId5" Type="http://schemas.openxmlformats.org/officeDocument/2006/relationships/image" Target="../media/image3.png"/><Relationship Id="rId61" Type="http://schemas.openxmlformats.org/officeDocument/2006/relationships/image" Target="../media/image31.png"/><Relationship Id="rId19" Type="http://schemas.openxmlformats.org/officeDocument/2006/relationships/image" Target="../media/image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3" Type="http://schemas.openxmlformats.org/officeDocument/2006/relationships/image" Target="../media/image2.jpe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0.png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54" Type="http://schemas.openxmlformats.org/officeDocument/2006/relationships/customXml" Target="../ink/ink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35.xml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37.png"/><Relationship Id="rId2" Type="http://schemas.openxmlformats.org/officeDocument/2006/relationships/image" Target="../media/image32.jpe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33.xml"/><Relationship Id="rId1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43.xml"/><Relationship Id="rId18" Type="http://schemas.openxmlformats.org/officeDocument/2006/relationships/image" Target="../media/image52.png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49.png"/><Relationship Id="rId17" Type="http://schemas.openxmlformats.org/officeDocument/2006/relationships/customXml" Target="../ink/ink45.xml"/><Relationship Id="rId2" Type="http://schemas.openxmlformats.org/officeDocument/2006/relationships/image" Target="../media/image44.jpe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41.xml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customXml" Target="../ink/ink47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customXml" Target="../ink/ink55.xml"/><Relationship Id="rId26" Type="http://schemas.openxmlformats.org/officeDocument/2006/relationships/customXml" Target="../ink/ink59.xml"/><Relationship Id="rId39" Type="http://schemas.openxmlformats.org/officeDocument/2006/relationships/image" Target="../media/image74.png"/><Relationship Id="rId21" Type="http://schemas.openxmlformats.org/officeDocument/2006/relationships/image" Target="../media/image65.png"/><Relationship Id="rId34" Type="http://schemas.openxmlformats.org/officeDocument/2006/relationships/customXml" Target="../ink/ink63.xml"/><Relationship Id="rId42" Type="http://schemas.openxmlformats.org/officeDocument/2006/relationships/customXml" Target="../ink/ink67.xml"/><Relationship Id="rId47" Type="http://schemas.openxmlformats.org/officeDocument/2006/relationships/image" Target="../media/image78.png"/><Relationship Id="rId50" Type="http://schemas.openxmlformats.org/officeDocument/2006/relationships/customXml" Target="../ink/ink71.xm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54.xml"/><Relationship Id="rId29" Type="http://schemas.openxmlformats.org/officeDocument/2006/relationships/image" Target="../media/image69.png"/><Relationship Id="rId11" Type="http://schemas.openxmlformats.org/officeDocument/2006/relationships/image" Target="../media/image60.png"/><Relationship Id="rId24" Type="http://schemas.openxmlformats.org/officeDocument/2006/relationships/customXml" Target="../ink/ink58.xml"/><Relationship Id="rId32" Type="http://schemas.openxmlformats.org/officeDocument/2006/relationships/customXml" Target="../ink/ink62.xml"/><Relationship Id="rId37" Type="http://schemas.openxmlformats.org/officeDocument/2006/relationships/image" Target="../media/image73.png"/><Relationship Id="rId40" Type="http://schemas.openxmlformats.org/officeDocument/2006/relationships/customXml" Target="../ink/ink66.xml"/><Relationship Id="rId45" Type="http://schemas.openxmlformats.org/officeDocument/2006/relationships/image" Target="../media/image77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28" Type="http://schemas.openxmlformats.org/officeDocument/2006/relationships/customXml" Target="../ink/ink60.xml"/><Relationship Id="rId36" Type="http://schemas.openxmlformats.org/officeDocument/2006/relationships/customXml" Target="../ink/ink64.xml"/><Relationship Id="rId49" Type="http://schemas.openxmlformats.org/officeDocument/2006/relationships/image" Target="../media/image79.png"/><Relationship Id="rId10" Type="http://schemas.openxmlformats.org/officeDocument/2006/relationships/customXml" Target="../ink/ink51.xml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4" Type="http://schemas.openxmlformats.org/officeDocument/2006/relationships/customXml" Target="../ink/ink68.xml"/><Relationship Id="rId4" Type="http://schemas.openxmlformats.org/officeDocument/2006/relationships/customXml" Target="../ink/ink48.xml"/><Relationship Id="rId9" Type="http://schemas.openxmlformats.org/officeDocument/2006/relationships/image" Target="../media/image59.png"/><Relationship Id="rId14" Type="http://schemas.openxmlformats.org/officeDocument/2006/relationships/customXml" Target="../ink/ink53.xml"/><Relationship Id="rId22" Type="http://schemas.openxmlformats.org/officeDocument/2006/relationships/customXml" Target="../ink/ink57.xml"/><Relationship Id="rId27" Type="http://schemas.openxmlformats.org/officeDocument/2006/relationships/image" Target="../media/image68.png"/><Relationship Id="rId30" Type="http://schemas.openxmlformats.org/officeDocument/2006/relationships/customXml" Target="../ink/ink61.xml"/><Relationship Id="rId35" Type="http://schemas.openxmlformats.org/officeDocument/2006/relationships/image" Target="../media/image72.png"/><Relationship Id="rId43" Type="http://schemas.openxmlformats.org/officeDocument/2006/relationships/image" Target="../media/image76.png"/><Relationship Id="rId48" Type="http://schemas.openxmlformats.org/officeDocument/2006/relationships/customXml" Target="../ink/ink70.xml"/><Relationship Id="rId8" Type="http://schemas.openxmlformats.org/officeDocument/2006/relationships/customXml" Target="../ink/ink50.xml"/><Relationship Id="rId51" Type="http://schemas.openxmlformats.org/officeDocument/2006/relationships/image" Target="../media/image80.png"/><Relationship Id="rId3" Type="http://schemas.openxmlformats.org/officeDocument/2006/relationships/image" Target="../media/image56.jpeg"/><Relationship Id="rId12" Type="http://schemas.openxmlformats.org/officeDocument/2006/relationships/customXml" Target="../ink/ink52.xml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customXml" Target="../ink/ink65.xml"/><Relationship Id="rId46" Type="http://schemas.openxmlformats.org/officeDocument/2006/relationships/customXml" Target="../ink/ink69.xml"/><Relationship Id="rId20" Type="http://schemas.openxmlformats.org/officeDocument/2006/relationships/customXml" Target="../ink/ink56.xml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1BA08F-2F84-336F-F98E-59E77491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ECA0B3-E786-7642-3A2A-1C9BC3F682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48BFC9-23A5-1626-62A8-3C02F39B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D81B59-B304-D7F7-B648-2AD93F6D16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6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DCA2BC-A665-F457-3F4A-E7D23341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4DBEB2-1A5E-E159-AB7E-02B3C3021E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24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8270F18-9B10-418A-4D47-3F00B826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2EDAD-2D01-56C4-5B9B-0CCECFD66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7AA6B4-B1E6-0CBD-F129-F2148A20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C3A0BA-2531-D3D8-1875-8DBAB6656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6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EE673D-E942-0E59-3022-CC25B9E9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DCFC51-9BE3-27B7-B531-4E3D37449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9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AFF2D8-ED70-DDA2-75FF-850E1CE9E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F0FA2-D6F0-B186-4768-7BB0599B59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7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9B5463-5B49-7239-83C0-DDCA9527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53C595-D9E3-E498-8582-569D5BCDBC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3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3E700C5-E30C-1A5F-7243-DC654075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F540B-1B4F-D92A-5CDE-CA6010E9CC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81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08C141-4208-4F3C-EB81-6F580350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9D774-756A-DAFB-D717-156EADD6D5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2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51E76A-A84C-2679-1A7F-A924536E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ACE44C-9225-CEDE-A28F-20439854C0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68F60E-8368-AF9D-8EE7-D00D0C41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17847-A2F9-F605-ED69-0F37A4EE14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E090A3F-5CA6-6370-5FBC-D502049CC62D}"/>
                  </a:ext>
                </a:extLst>
              </p14:cNvPr>
              <p14:cNvContentPartPr/>
              <p14:nvPr/>
            </p14:nvContentPartPr>
            <p14:xfrm>
              <a:off x="1185597" y="4690861"/>
              <a:ext cx="36000" cy="3409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E090A3F-5CA6-6370-5FBC-D502049CC6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597" y="4682221"/>
                <a:ext cx="536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B13334D-246B-C354-56D1-AA4DAE9AA32B}"/>
                  </a:ext>
                </a:extLst>
              </p14:cNvPr>
              <p14:cNvContentPartPr/>
              <p14:nvPr/>
            </p14:nvContentPartPr>
            <p14:xfrm>
              <a:off x="1353357" y="5189461"/>
              <a:ext cx="6225840" cy="16740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B13334D-246B-C354-56D1-AA4DAE9AA3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4717" y="5180461"/>
                <a:ext cx="624348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A0342F5D-F8B2-873B-8D98-9BF461AAE21B}"/>
              </a:ext>
            </a:extLst>
          </p:cNvPr>
          <p:cNvGrpSpPr/>
          <p:nvPr/>
        </p:nvGrpSpPr>
        <p:grpSpPr>
          <a:xfrm>
            <a:off x="180117" y="4607341"/>
            <a:ext cx="7731360" cy="1293840"/>
            <a:chOff x="180117" y="4607341"/>
            <a:chExt cx="7731360" cy="12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EBFF3FD-78EC-DB6A-B8D4-8CF4C7FD2EB7}"/>
                    </a:ext>
                  </a:extLst>
                </p14:cNvPr>
                <p14:cNvContentPartPr/>
                <p14:nvPr/>
              </p14:nvContentPartPr>
              <p14:xfrm>
                <a:off x="639837" y="5216101"/>
                <a:ext cx="488520" cy="6850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EBFF3FD-78EC-DB6A-B8D4-8CF4C7FD2E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0837" y="5207101"/>
                  <a:ext cx="50616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7F4AF3A-21F9-1EB6-4A0F-829BDB2DB329}"/>
                    </a:ext>
                  </a:extLst>
                </p14:cNvPr>
                <p14:cNvContentPartPr/>
                <p14:nvPr/>
              </p14:nvContentPartPr>
              <p14:xfrm>
                <a:off x="1282797" y="5497621"/>
                <a:ext cx="6628680" cy="1414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7F4AF3A-21F9-1EB6-4A0F-829BDB2DB3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3797" y="5488621"/>
                  <a:ext cx="6646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76F30A9-8AD2-DA57-B08A-44E72FD1F9A3}"/>
                    </a:ext>
                  </a:extLst>
                </p14:cNvPr>
                <p14:cNvContentPartPr/>
                <p14:nvPr/>
              </p14:nvContentPartPr>
              <p14:xfrm>
                <a:off x="251757" y="4655221"/>
                <a:ext cx="177120" cy="311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76F30A9-8AD2-DA57-B08A-44E72FD1F9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117" y="4646221"/>
                  <a:ext cx="1947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31491FB-916D-610C-D811-30DF579038F5}"/>
                    </a:ext>
                  </a:extLst>
                </p14:cNvPr>
                <p14:cNvContentPartPr/>
                <p14:nvPr/>
              </p14:nvContentPartPr>
              <p14:xfrm>
                <a:off x="189837" y="4724341"/>
                <a:ext cx="308160" cy="1087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31491FB-916D-610C-D811-30DF579038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197" y="4715701"/>
                  <a:ext cx="325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27BE4DE-3D10-5144-6B8A-81EA5C2630A2}"/>
                    </a:ext>
                  </a:extLst>
                </p14:cNvPr>
                <p14:cNvContentPartPr/>
                <p14:nvPr/>
              </p14:nvContentPartPr>
              <p14:xfrm>
                <a:off x="410517" y="4631101"/>
                <a:ext cx="171720" cy="2358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27BE4DE-3D10-5144-6B8A-81EA5C2630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1877" y="4622101"/>
                  <a:ext cx="189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B45A4DE-08FD-F4E1-277E-4658FEEC9EEF}"/>
                    </a:ext>
                  </a:extLst>
                </p14:cNvPr>
                <p14:cNvContentPartPr/>
                <p14:nvPr/>
              </p14:nvContentPartPr>
              <p14:xfrm>
                <a:off x="298917" y="4892101"/>
                <a:ext cx="45720" cy="1292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B45A4DE-08FD-F4E1-277E-4658FEEC9EE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917" y="4883461"/>
                  <a:ext cx="63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3B03282-9659-26B8-FF2E-343818EAB496}"/>
                    </a:ext>
                  </a:extLst>
                </p14:cNvPr>
                <p14:cNvContentPartPr/>
                <p14:nvPr/>
              </p14:nvContentPartPr>
              <p14:xfrm>
                <a:off x="225837" y="4941781"/>
                <a:ext cx="194040" cy="1526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3B03282-9659-26B8-FF2E-343818EAB4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6837" y="4932781"/>
                  <a:ext cx="21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E8579F6-2CB6-67D7-4D67-2BD2F305A47E}"/>
                    </a:ext>
                  </a:extLst>
                </p14:cNvPr>
                <p14:cNvContentPartPr/>
                <p14:nvPr/>
              </p14:nvContentPartPr>
              <p14:xfrm>
                <a:off x="555597" y="4698061"/>
                <a:ext cx="190440" cy="177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E8579F6-2CB6-67D7-4D67-2BD2F305A4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6597" y="4689061"/>
                  <a:ext cx="208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251183A-E8ED-556D-9D4D-D8AC1EEA74BF}"/>
                    </a:ext>
                  </a:extLst>
                </p14:cNvPr>
                <p14:cNvContentPartPr/>
                <p14:nvPr/>
              </p14:nvContentPartPr>
              <p14:xfrm>
                <a:off x="640917" y="4797061"/>
                <a:ext cx="73080" cy="129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251183A-E8ED-556D-9D4D-D8AC1EEA74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2277" y="4788061"/>
                  <a:ext cx="90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1CF0F72-2D30-1719-327E-E9839D8B2996}"/>
                    </a:ext>
                  </a:extLst>
                </p14:cNvPr>
                <p14:cNvContentPartPr/>
                <p14:nvPr/>
              </p14:nvContentPartPr>
              <p14:xfrm>
                <a:off x="783837" y="4690861"/>
                <a:ext cx="36000" cy="2138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1CF0F72-2D30-1719-327E-E9839D8B29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4837" y="4682221"/>
                  <a:ext cx="53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F9BF3B9-F9D0-1E7B-1E46-C8378D9A04E1}"/>
                    </a:ext>
                  </a:extLst>
                </p14:cNvPr>
                <p14:cNvContentPartPr/>
                <p14:nvPr/>
              </p14:nvContentPartPr>
              <p14:xfrm>
                <a:off x="783837" y="4779421"/>
                <a:ext cx="133920" cy="1134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F9BF3B9-F9D0-1E7B-1E46-C8378D9A04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4837" y="4770421"/>
                  <a:ext cx="151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10FA7FC-780B-655C-50F1-A5C79BFB45E9}"/>
                    </a:ext>
                  </a:extLst>
                </p14:cNvPr>
                <p14:cNvContentPartPr/>
                <p14:nvPr/>
              </p14:nvContentPartPr>
              <p14:xfrm>
                <a:off x="615717" y="4867621"/>
                <a:ext cx="137160" cy="1317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10FA7FC-780B-655C-50F1-A5C79BFB45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7077" y="4858981"/>
                  <a:ext cx="154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8C44120-36D3-D829-B7FF-9DE413D9836F}"/>
                    </a:ext>
                  </a:extLst>
                </p14:cNvPr>
                <p14:cNvContentPartPr/>
                <p14:nvPr/>
              </p14:nvContentPartPr>
              <p14:xfrm>
                <a:off x="946557" y="4607341"/>
                <a:ext cx="220320" cy="2480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8C44120-36D3-D829-B7FF-9DE413D983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7557" y="4598701"/>
                  <a:ext cx="237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61662F4-7091-8EAF-4EF7-331F5AC30290}"/>
                    </a:ext>
                  </a:extLst>
                </p14:cNvPr>
                <p14:cNvContentPartPr/>
                <p14:nvPr/>
              </p14:nvContentPartPr>
              <p14:xfrm>
                <a:off x="937917" y="4655221"/>
                <a:ext cx="131400" cy="1573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61662F4-7091-8EAF-4EF7-331F5AC302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9277" y="4646221"/>
                  <a:ext cx="149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DB04450-C87A-3EE9-941D-2FDACD79F2A9}"/>
                    </a:ext>
                  </a:extLst>
                </p14:cNvPr>
                <p14:cNvContentPartPr/>
                <p14:nvPr/>
              </p14:nvContentPartPr>
              <p14:xfrm>
                <a:off x="893277" y="5133301"/>
                <a:ext cx="355320" cy="684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DB04450-C87A-3EE9-941D-2FDACD79F2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4637" y="5124301"/>
                  <a:ext cx="37296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7C1462B-1546-1F55-75B9-4856DB102B1B}"/>
                    </a:ext>
                  </a:extLst>
                </p14:cNvPr>
                <p14:cNvContentPartPr/>
                <p14:nvPr/>
              </p14:nvContentPartPr>
              <p14:xfrm>
                <a:off x="180117" y="5070661"/>
                <a:ext cx="473760" cy="7232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7C1462B-1546-1F55-75B9-4856DB102B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1117" y="5061661"/>
                  <a:ext cx="491400" cy="74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FA907F0-EB12-D20A-97B6-54F7CCDB4D2E}"/>
                  </a:ext>
                </a:extLst>
              </p14:cNvPr>
              <p14:cNvContentPartPr/>
              <p14:nvPr/>
            </p14:nvContentPartPr>
            <p14:xfrm>
              <a:off x="287037" y="3859261"/>
              <a:ext cx="141120" cy="2026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FA907F0-EB12-D20A-97B6-54F7CCDB4D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037" y="3850621"/>
                <a:ext cx="158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763C174B-EC0F-DF43-23FC-4475AAB8F166}"/>
                  </a:ext>
                </a:extLst>
              </p14:cNvPr>
              <p14:cNvContentPartPr/>
              <p14:nvPr/>
            </p14:nvContentPartPr>
            <p14:xfrm>
              <a:off x="415557" y="3906421"/>
              <a:ext cx="89280" cy="20088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763C174B-EC0F-DF43-23FC-4475AAB8F1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6557" y="3897781"/>
                <a:ext cx="1069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1E0671F3-1768-08BC-4106-96275A15E5B3}"/>
                  </a:ext>
                </a:extLst>
              </p14:cNvPr>
              <p14:cNvContentPartPr/>
              <p14:nvPr/>
            </p14:nvContentPartPr>
            <p14:xfrm>
              <a:off x="590877" y="3895261"/>
              <a:ext cx="27720" cy="20412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1E0671F3-1768-08BC-4106-96275A15E5B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1877" y="3886261"/>
                <a:ext cx="45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1FFFA62D-F22B-DF61-B73B-E556064F7B14}"/>
                  </a:ext>
                </a:extLst>
              </p14:cNvPr>
              <p14:cNvContentPartPr/>
              <p14:nvPr/>
            </p14:nvContentPartPr>
            <p14:xfrm>
              <a:off x="569637" y="3916501"/>
              <a:ext cx="249840" cy="14508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1FFFA62D-F22B-DF61-B73B-E556064F7B1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0997" y="3907861"/>
                <a:ext cx="2674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0E59735-4490-7E53-911B-A6BB42116B9E}"/>
                  </a:ext>
                </a:extLst>
              </p14:cNvPr>
              <p14:cNvContentPartPr/>
              <p14:nvPr/>
            </p14:nvContentPartPr>
            <p14:xfrm>
              <a:off x="878157" y="3784021"/>
              <a:ext cx="74520" cy="1677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0E59735-4490-7E53-911B-A6BB42116B9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9517" y="3775021"/>
                <a:ext cx="921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367A8EB-0AFD-79E9-D421-979C493EC4C5}"/>
                  </a:ext>
                </a:extLst>
              </p14:cNvPr>
              <p14:cNvContentPartPr/>
              <p14:nvPr/>
            </p14:nvContentPartPr>
            <p14:xfrm>
              <a:off x="789957" y="3966541"/>
              <a:ext cx="89280" cy="15264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367A8EB-0AFD-79E9-D421-979C493EC4C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0957" y="3957541"/>
                <a:ext cx="106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DC1AE5C1-F3A6-092C-B92F-9338DD685F4E}"/>
                  </a:ext>
                </a:extLst>
              </p14:cNvPr>
              <p14:cNvContentPartPr/>
              <p14:nvPr/>
            </p14:nvContentPartPr>
            <p14:xfrm>
              <a:off x="796077" y="3955021"/>
              <a:ext cx="145080" cy="13320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DC1AE5C1-F3A6-092C-B92F-9338DD685F4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7437" y="3946381"/>
                <a:ext cx="1627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8C1EA4C3-DBE7-FC10-FA87-7AB0A9772B73}"/>
                  </a:ext>
                </a:extLst>
              </p14:cNvPr>
              <p14:cNvContentPartPr/>
              <p14:nvPr/>
            </p14:nvContentPartPr>
            <p14:xfrm>
              <a:off x="593397" y="4122421"/>
              <a:ext cx="305280" cy="4572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8C1EA4C3-DBE7-FC10-FA87-7AB0A9772B7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4397" y="4113781"/>
                <a:ext cx="3229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0D2AA98-D4BC-3A4B-C74B-34C3DD72364A}"/>
                  </a:ext>
                </a:extLst>
              </p14:cNvPr>
              <p14:cNvContentPartPr/>
              <p14:nvPr/>
            </p14:nvContentPartPr>
            <p14:xfrm>
              <a:off x="743517" y="4151581"/>
              <a:ext cx="281160" cy="1591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0D2AA98-D4BC-3A4B-C74B-34C3DD72364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4517" y="4142941"/>
                <a:ext cx="2988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7CBE8D1-972E-ED46-ED74-1B7526C99BA5}"/>
                  </a:ext>
                </a:extLst>
              </p14:cNvPr>
              <p14:cNvContentPartPr/>
              <p14:nvPr/>
            </p14:nvContentPartPr>
            <p14:xfrm>
              <a:off x="1041237" y="3823621"/>
              <a:ext cx="331920" cy="27972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7CBE8D1-972E-ED46-ED74-1B7526C99BA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2597" y="3814981"/>
                <a:ext cx="3495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1B84DEED-DFC9-0CB8-82D6-0C426A426B2A}"/>
                  </a:ext>
                </a:extLst>
              </p14:cNvPr>
              <p14:cNvContentPartPr/>
              <p14:nvPr/>
            </p14:nvContentPartPr>
            <p14:xfrm>
              <a:off x="1116477" y="3954301"/>
              <a:ext cx="187200" cy="26820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1B84DEED-DFC9-0CB8-82D6-0C426A426B2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07477" y="3945661"/>
                <a:ext cx="204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771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DEABDD-5867-B8B4-AB75-2A60A13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68379A-9A1F-129A-82C2-002C785722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6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1159613-BE88-D072-019C-E915E49A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544A6C-A754-F14C-A19C-1D7C57905D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8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AEE305-684B-AD95-FC88-F4090E00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14BC44-6DBB-F9FF-DA09-789A5FF264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5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3C45B1B-F95C-D394-2734-22CC382F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8712EB-CC49-C397-2C16-30E1F65B84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74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E43D02-149E-7155-3771-09AB8C79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정점의 법선 벡터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F73CCC-93E7-8AD4-9B57-2EFAC202C0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48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B0CE03-D8D1-E898-E98D-B05A506B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D34A85-D315-5A85-9377-F3C6ABE8C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9ACE79-4185-D2E5-FF8B-9A0E053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017F1B-B0E6-E1BF-E1CB-993B41BEE8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81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2BBDE7-5FCC-F769-3360-FCEFA4A8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EDAA95-54C5-5670-9A94-8CDDD2BAAC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92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1CAC59-88DB-4303-3370-32FFD700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44A96-4734-D1BA-FFB5-FD9A5C7EB6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36D38F-FC9D-595E-9E1A-B2CB794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C1A290-0CB5-655F-5979-461C35A9D9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2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5A6EF91-4921-15EA-4317-EC06ADF5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1D2660-1455-2040-C3B0-1E6C0E07A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FC56FE-F5DE-7B1C-A1E5-1DD8BCFF6A69}"/>
              </a:ext>
            </a:extLst>
          </p:cNvPr>
          <p:cNvGrpSpPr/>
          <p:nvPr/>
        </p:nvGrpSpPr>
        <p:grpSpPr>
          <a:xfrm>
            <a:off x="950157" y="278701"/>
            <a:ext cx="734400" cy="435240"/>
            <a:chOff x="950157" y="278701"/>
            <a:chExt cx="73440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66719E1-309D-4F39-5647-FB7FAE6B21C3}"/>
                    </a:ext>
                  </a:extLst>
                </p14:cNvPr>
                <p14:cNvContentPartPr/>
                <p14:nvPr/>
              </p14:nvContentPartPr>
              <p14:xfrm>
                <a:off x="950157" y="510541"/>
                <a:ext cx="71640" cy="1548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66719E1-309D-4F39-5647-FB7FAE6B21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1157" y="501901"/>
                  <a:ext cx="89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238D03D-484F-2EB3-933A-7899827C2DBF}"/>
                    </a:ext>
                  </a:extLst>
                </p14:cNvPr>
                <p14:cNvContentPartPr/>
                <p14:nvPr/>
              </p14:nvContentPartPr>
              <p14:xfrm>
                <a:off x="1151397" y="439261"/>
                <a:ext cx="195120" cy="2073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238D03D-484F-2EB3-933A-7899827C2D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2397" y="430621"/>
                  <a:ext cx="212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B75332C-B22C-D680-81B0-DDB8D68A4A6C}"/>
                    </a:ext>
                  </a:extLst>
                </p14:cNvPr>
                <p14:cNvContentPartPr/>
                <p14:nvPr/>
              </p14:nvContentPartPr>
              <p14:xfrm>
                <a:off x="1401237" y="278701"/>
                <a:ext cx="283320" cy="4352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B75332C-B22C-D680-81B0-DDB8D68A4A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2237" y="270061"/>
                  <a:ext cx="30096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3375CA-F4C3-9E82-B23B-DF2D25B688D2}"/>
              </a:ext>
            </a:extLst>
          </p:cNvPr>
          <p:cNvGrpSpPr/>
          <p:nvPr/>
        </p:nvGrpSpPr>
        <p:grpSpPr>
          <a:xfrm>
            <a:off x="821277" y="1638421"/>
            <a:ext cx="2437200" cy="1474200"/>
            <a:chOff x="821277" y="1638421"/>
            <a:chExt cx="2437200" cy="14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542AEB4-207A-5A9A-6615-6EE2F7715355}"/>
                    </a:ext>
                  </a:extLst>
                </p14:cNvPr>
                <p14:cNvContentPartPr/>
                <p14:nvPr/>
              </p14:nvContentPartPr>
              <p14:xfrm>
                <a:off x="821277" y="1638421"/>
                <a:ext cx="1542240" cy="1193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542AEB4-207A-5A9A-6615-6EE2F77153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2277" y="1629421"/>
                  <a:ext cx="1559880" cy="12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A621281-391A-4897-A066-D1B1381652FD}"/>
                    </a:ext>
                  </a:extLst>
                </p14:cNvPr>
                <p14:cNvContentPartPr/>
                <p14:nvPr/>
              </p14:nvContentPartPr>
              <p14:xfrm>
                <a:off x="1377477" y="1686301"/>
                <a:ext cx="825120" cy="13572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A621281-391A-4897-A066-D1B1381652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68837" y="1677301"/>
                  <a:ext cx="842760" cy="13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A9534C-7593-7557-1E31-DFED809B1726}"/>
                    </a:ext>
                  </a:extLst>
                </p14:cNvPr>
                <p14:cNvContentPartPr/>
                <p14:nvPr/>
              </p14:nvContentPartPr>
              <p14:xfrm>
                <a:off x="1994877" y="3063301"/>
                <a:ext cx="1263600" cy="493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A9534C-7593-7557-1E31-DFED809B17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86237" y="3054661"/>
                  <a:ext cx="128124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1AF10D7-0126-417E-2038-75A8CC29C924}"/>
                  </a:ext>
                </a:extLst>
              </p14:cNvPr>
              <p14:cNvContentPartPr/>
              <p14:nvPr/>
            </p14:nvContentPartPr>
            <p14:xfrm>
              <a:off x="1982997" y="5561341"/>
              <a:ext cx="204120" cy="1627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1AF10D7-0126-417E-2038-75A8CC29C9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73997" y="5552701"/>
                <a:ext cx="221760" cy="1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13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90B4132-8D93-62C9-5BA7-0ADFEDF4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296E91-20EF-E21A-2599-CA5D2C868E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1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BD0E44B-B55F-E4A8-5119-D576809A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5C48F-BAC2-0421-AA70-2CD1402AA8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97B200C-83CA-E0B3-F539-7FE781CE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F0B136-135C-6B39-0A6C-64C69D9049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540DA33-FDCF-9EC5-A164-49CFE4F4BAFF}"/>
                  </a:ext>
                </a:extLst>
              </p14:cNvPr>
              <p14:cNvContentPartPr/>
              <p14:nvPr/>
            </p14:nvContentPartPr>
            <p14:xfrm>
              <a:off x="902277" y="1150261"/>
              <a:ext cx="4027320" cy="507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540DA33-FDCF-9EC5-A164-49CFE4F4BA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7" y="1141261"/>
                <a:ext cx="404496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11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990B9D-9FAC-C179-5CCF-1C135A42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0DD30-BF33-983F-223C-82E68FECBC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863079-A0E2-2936-A034-EFEA4509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3FB7D0-14A9-663C-47D0-CAF6AA00B5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16FF41-7296-DF36-11A8-3B0BC36D5EF1}"/>
              </a:ext>
            </a:extLst>
          </p:cNvPr>
          <p:cNvGrpSpPr/>
          <p:nvPr/>
        </p:nvGrpSpPr>
        <p:grpSpPr>
          <a:xfrm>
            <a:off x="1005957" y="2623021"/>
            <a:ext cx="3164040" cy="3242880"/>
            <a:chOff x="1005957" y="2623021"/>
            <a:chExt cx="3164040" cy="32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755A871-8B04-16C2-2235-E5A7EE6EF845}"/>
                    </a:ext>
                  </a:extLst>
                </p14:cNvPr>
                <p14:cNvContentPartPr/>
                <p14:nvPr/>
              </p14:nvContentPartPr>
              <p14:xfrm>
                <a:off x="1005957" y="2623021"/>
                <a:ext cx="1654560" cy="32428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755A871-8B04-16C2-2235-E5A7EE6EF8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7317" y="2614381"/>
                  <a:ext cx="1672200" cy="32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81AFB37-2530-E7B0-0E72-080430B0AA91}"/>
                    </a:ext>
                  </a:extLst>
                </p14:cNvPr>
                <p14:cNvContentPartPr/>
                <p14:nvPr/>
              </p14:nvContentPartPr>
              <p14:xfrm>
                <a:off x="2632077" y="3752341"/>
                <a:ext cx="561240" cy="575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81AFB37-2530-E7B0-0E72-080430B0AA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23437" y="3743701"/>
                  <a:ext cx="57888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70BC052-FD41-0BD4-8DB1-FF595463CBE0}"/>
                    </a:ext>
                  </a:extLst>
                </p14:cNvPr>
                <p14:cNvContentPartPr/>
                <p14:nvPr/>
              </p14:nvContentPartPr>
              <p14:xfrm>
                <a:off x="2707317" y="3660541"/>
                <a:ext cx="437760" cy="3643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70BC052-FD41-0BD4-8DB1-FF595463CB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98317" y="3651901"/>
                  <a:ext cx="4554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E42F5B7-8DF7-0824-6D72-02ABE52F2CF3}"/>
                    </a:ext>
                  </a:extLst>
                </p14:cNvPr>
                <p14:cNvContentPartPr/>
                <p14:nvPr/>
              </p14:nvContentPartPr>
              <p14:xfrm>
                <a:off x="2683557" y="4106581"/>
                <a:ext cx="417960" cy="1807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E42F5B7-8DF7-0824-6D72-02ABE52F2C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74917" y="4097941"/>
                  <a:ext cx="435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1CD9222-80EE-B63F-43EF-63F83FAB6BD3}"/>
                    </a:ext>
                  </a:extLst>
                </p14:cNvPr>
                <p14:cNvContentPartPr/>
                <p14:nvPr/>
              </p14:nvContentPartPr>
              <p14:xfrm>
                <a:off x="2931237" y="4167781"/>
                <a:ext cx="127080" cy="419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1CD9222-80EE-B63F-43EF-63F83FAB6B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22237" y="4158781"/>
                  <a:ext cx="144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E5F684A-8B7C-09B8-5D96-89CDAEF18537}"/>
                    </a:ext>
                  </a:extLst>
                </p14:cNvPr>
                <p14:cNvContentPartPr/>
                <p14:nvPr/>
              </p14:nvContentPartPr>
              <p14:xfrm>
                <a:off x="3456837" y="3526981"/>
                <a:ext cx="200880" cy="5608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E5F684A-8B7C-09B8-5D96-89CDAEF185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7837" y="3517981"/>
                  <a:ext cx="21852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1FDC369-4A1A-1C84-957B-D1647CAF0523}"/>
                    </a:ext>
                  </a:extLst>
                </p14:cNvPr>
                <p14:cNvContentPartPr/>
                <p14:nvPr/>
              </p14:nvContentPartPr>
              <p14:xfrm>
                <a:off x="3586077" y="3669541"/>
                <a:ext cx="414720" cy="2754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1FDC369-4A1A-1C84-957B-D1647CAF05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77077" y="3660901"/>
                  <a:ext cx="432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A8E0C4F-0AE4-0D7F-5222-647F2CAB43E4}"/>
                    </a:ext>
                  </a:extLst>
                </p14:cNvPr>
                <p14:cNvContentPartPr/>
                <p14:nvPr/>
              </p14:nvContentPartPr>
              <p14:xfrm>
                <a:off x="4132557" y="3111541"/>
                <a:ext cx="37440" cy="11109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A8E0C4F-0AE4-0D7F-5222-647F2CAB43E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3917" y="3102541"/>
                  <a:ext cx="55080" cy="11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897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242C73-0E5C-B792-5602-6C867E00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525F98-E8B6-B26D-A7F0-FD384FF8BE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10DDCBF-992D-2A68-DFDC-C431795F1B1F}"/>
                  </a:ext>
                </a:extLst>
              </p14:cNvPr>
              <p14:cNvContentPartPr/>
              <p14:nvPr/>
            </p14:nvContentPartPr>
            <p14:xfrm>
              <a:off x="4607397" y="4239061"/>
              <a:ext cx="1140840" cy="349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10DDCBF-992D-2A68-DFDC-C431795F1B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8397" y="4230421"/>
                <a:ext cx="1158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FD28995-D282-F7D2-E0A4-778FB9631F7B}"/>
                  </a:ext>
                </a:extLst>
              </p14:cNvPr>
              <p14:cNvContentPartPr/>
              <p14:nvPr/>
            </p14:nvContentPartPr>
            <p14:xfrm>
              <a:off x="5415237" y="4441021"/>
              <a:ext cx="28188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FD28995-D282-F7D2-E0A4-778FB9631F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6237" y="4432381"/>
                <a:ext cx="2995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69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FE1914-0727-9486-A585-71908695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9B746-BAC6-3CFD-7BB0-E76CCF2FCA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C4C7EBD-629E-6129-9D63-2189C711A4F8}"/>
                  </a:ext>
                </a:extLst>
              </p14:cNvPr>
              <p14:cNvContentPartPr/>
              <p14:nvPr/>
            </p14:nvContentPartPr>
            <p14:xfrm>
              <a:off x="1531917" y="2484421"/>
              <a:ext cx="1555920" cy="70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C4C7EBD-629E-6129-9D63-2189C711A4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2917" y="2475781"/>
                <a:ext cx="157356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F573275B-F82A-77AE-77EB-B40EDD16A9D5}"/>
              </a:ext>
            </a:extLst>
          </p:cNvPr>
          <p:cNvGrpSpPr/>
          <p:nvPr/>
        </p:nvGrpSpPr>
        <p:grpSpPr>
          <a:xfrm>
            <a:off x="3572757" y="2173021"/>
            <a:ext cx="168120" cy="421920"/>
            <a:chOff x="3572757" y="2173021"/>
            <a:chExt cx="16812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651CF3B-CDE0-555F-F34C-8C9E60841B14}"/>
                    </a:ext>
                  </a:extLst>
                </p14:cNvPr>
                <p14:cNvContentPartPr/>
                <p14:nvPr/>
              </p14:nvContentPartPr>
              <p14:xfrm>
                <a:off x="3587157" y="2396941"/>
                <a:ext cx="38520" cy="428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651CF3B-CDE0-555F-F34C-8C9E60841B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8517" y="2388301"/>
                  <a:ext cx="56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012AD84-5B64-BBBF-0016-1C9277E2DE2D}"/>
                    </a:ext>
                  </a:extLst>
                </p14:cNvPr>
                <p14:cNvContentPartPr/>
                <p14:nvPr/>
              </p14:nvContentPartPr>
              <p14:xfrm>
                <a:off x="3647997" y="2446261"/>
                <a:ext cx="21600" cy="327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012AD84-5B64-BBBF-0016-1C9277E2DE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39357" y="2437621"/>
                  <a:ext cx="39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40E737B-26E7-F88A-E58A-BDD0A623F84A}"/>
                    </a:ext>
                  </a:extLst>
                </p14:cNvPr>
                <p14:cNvContentPartPr/>
                <p14:nvPr/>
              </p14:nvContentPartPr>
              <p14:xfrm>
                <a:off x="3726837" y="2173021"/>
                <a:ext cx="14040" cy="4219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40E737B-26E7-F88A-E58A-BDD0A623F8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8197" y="2164021"/>
                  <a:ext cx="316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6B06345-82DA-6D2E-B2EC-85A73C3D30AC}"/>
                    </a:ext>
                  </a:extLst>
                </p14:cNvPr>
                <p14:cNvContentPartPr/>
                <p14:nvPr/>
              </p14:nvContentPartPr>
              <p14:xfrm>
                <a:off x="3572757" y="2309821"/>
                <a:ext cx="97200" cy="1533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6B06345-82DA-6D2E-B2EC-85A73C3D30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3757" y="2300821"/>
                  <a:ext cx="1148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518308C-031B-967F-D384-9F471F2C8DBA}"/>
              </a:ext>
            </a:extLst>
          </p:cNvPr>
          <p:cNvGrpSpPr/>
          <p:nvPr/>
        </p:nvGrpSpPr>
        <p:grpSpPr>
          <a:xfrm>
            <a:off x="4084677" y="2113621"/>
            <a:ext cx="2374920" cy="642240"/>
            <a:chOff x="4084677" y="2113621"/>
            <a:chExt cx="2374920" cy="6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9E3BCD2-1112-F0D0-2987-DDA5F7B90597}"/>
                    </a:ext>
                  </a:extLst>
                </p14:cNvPr>
                <p14:cNvContentPartPr/>
                <p14:nvPr/>
              </p14:nvContentPartPr>
              <p14:xfrm>
                <a:off x="4084677" y="2164381"/>
                <a:ext cx="155880" cy="2044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9E3BCD2-1112-F0D0-2987-DDA5F7B905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6037" y="2155381"/>
                  <a:ext cx="173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24E99B7-6006-21A6-8913-F4D03F81F691}"/>
                    </a:ext>
                  </a:extLst>
                </p14:cNvPr>
                <p14:cNvContentPartPr/>
                <p14:nvPr/>
              </p14:nvContentPartPr>
              <p14:xfrm>
                <a:off x="4179717" y="2240701"/>
                <a:ext cx="140760" cy="752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24E99B7-6006-21A6-8913-F4D03F81F6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71077" y="2231701"/>
                  <a:ext cx="158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722317E-D865-D923-32D7-607100684417}"/>
                    </a:ext>
                  </a:extLst>
                </p14:cNvPr>
                <p14:cNvContentPartPr/>
                <p14:nvPr/>
              </p14:nvContentPartPr>
              <p14:xfrm>
                <a:off x="4370157" y="2149261"/>
                <a:ext cx="360" cy="2008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722317E-D865-D923-32D7-6071006844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61517" y="2140621"/>
                  <a:ext cx="18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76CA8B2-D733-5FB4-2104-BD571BD5BDE6}"/>
                    </a:ext>
                  </a:extLst>
                </p14:cNvPr>
                <p14:cNvContentPartPr/>
                <p14:nvPr/>
              </p14:nvContentPartPr>
              <p14:xfrm>
                <a:off x="4560237" y="2125861"/>
                <a:ext cx="110880" cy="910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76CA8B2-D733-5FB4-2104-BD571BD5BD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51237" y="2116861"/>
                  <a:ext cx="128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7151AF7-D6B0-9676-D398-3766131E68E9}"/>
                    </a:ext>
                  </a:extLst>
                </p14:cNvPr>
                <p14:cNvContentPartPr/>
                <p14:nvPr/>
              </p14:nvContentPartPr>
              <p14:xfrm>
                <a:off x="4535397" y="2184901"/>
                <a:ext cx="178920" cy="2444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7151AF7-D6B0-9676-D398-3766131E68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26757" y="2176261"/>
                  <a:ext cx="196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B8CA24D-877D-AA38-320D-D15E9967364D}"/>
                    </a:ext>
                  </a:extLst>
                </p14:cNvPr>
                <p14:cNvContentPartPr/>
                <p14:nvPr/>
              </p14:nvContentPartPr>
              <p14:xfrm>
                <a:off x="4524597" y="2161861"/>
                <a:ext cx="202320" cy="2239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B8CA24D-877D-AA38-320D-D15E996736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15597" y="2153221"/>
                  <a:ext cx="219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1F4FD66-E8D6-8376-ED3B-AC2370A4F1F2}"/>
                    </a:ext>
                  </a:extLst>
                </p14:cNvPr>
                <p14:cNvContentPartPr/>
                <p14:nvPr/>
              </p14:nvContentPartPr>
              <p14:xfrm>
                <a:off x="4714317" y="2282101"/>
                <a:ext cx="185400" cy="45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1F4FD66-E8D6-8376-ED3B-AC2370A4F1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5317" y="2273101"/>
                  <a:ext cx="203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42D7833-487E-5CF0-C24A-B815B9AF56BE}"/>
                    </a:ext>
                  </a:extLst>
                </p14:cNvPr>
                <p14:cNvContentPartPr/>
                <p14:nvPr/>
              </p14:nvContentPartPr>
              <p14:xfrm>
                <a:off x="4737717" y="2371381"/>
                <a:ext cx="209520" cy="162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42D7833-487E-5CF0-C24A-B815B9AF56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9077" y="2362381"/>
                  <a:ext cx="227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EC8ECED-A5B1-B47C-208F-212CD51E601C}"/>
                    </a:ext>
                  </a:extLst>
                </p14:cNvPr>
                <p14:cNvContentPartPr/>
                <p14:nvPr/>
              </p14:nvContentPartPr>
              <p14:xfrm>
                <a:off x="4903677" y="2232061"/>
                <a:ext cx="131400" cy="2876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EC8ECED-A5B1-B47C-208F-212CD51E60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95037" y="2223421"/>
                  <a:ext cx="1490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47EEBE5-DC3E-0FBC-02C3-8807E9673288}"/>
                    </a:ext>
                  </a:extLst>
                </p14:cNvPr>
                <p14:cNvContentPartPr/>
                <p14:nvPr/>
              </p14:nvContentPartPr>
              <p14:xfrm>
                <a:off x="4821237" y="2528341"/>
                <a:ext cx="295920" cy="93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47EEBE5-DC3E-0FBC-02C3-8807E96732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12597" y="2519341"/>
                  <a:ext cx="313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B6ABEDA-44A7-700F-4BED-7A89AF15B0FB}"/>
                    </a:ext>
                  </a:extLst>
                </p14:cNvPr>
                <p14:cNvContentPartPr/>
                <p14:nvPr/>
              </p14:nvContentPartPr>
              <p14:xfrm>
                <a:off x="5319837" y="2220901"/>
                <a:ext cx="151920" cy="1576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B6ABEDA-44A7-700F-4BED-7A89AF15B0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10837" y="2211901"/>
                  <a:ext cx="169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C7C3847-F7C0-0DBB-3D81-9ADE8791FBB3}"/>
                    </a:ext>
                  </a:extLst>
                </p14:cNvPr>
                <p14:cNvContentPartPr/>
                <p14:nvPr/>
              </p14:nvContentPartPr>
              <p14:xfrm>
                <a:off x="5390757" y="2267701"/>
                <a:ext cx="169560" cy="174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C7C3847-F7C0-0DBB-3D81-9ADE8791FB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82117" y="2259061"/>
                  <a:ext cx="187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FF26661-AA42-15FA-E0AF-0F07B3AA6C20}"/>
                    </a:ext>
                  </a:extLst>
                </p14:cNvPr>
                <p14:cNvContentPartPr/>
                <p14:nvPr/>
              </p14:nvContentPartPr>
              <p14:xfrm>
                <a:off x="5307957" y="2392261"/>
                <a:ext cx="329400" cy="2052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FF26661-AA42-15FA-E0AF-0F07B3AA6C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9317" y="2383621"/>
                  <a:ext cx="347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AB46EF5-5F08-151C-180E-9E4BBDA159BC}"/>
                    </a:ext>
                  </a:extLst>
                </p14:cNvPr>
                <p14:cNvContentPartPr/>
                <p14:nvPr/>
              </p14:nvContentPartPr>
              <p14:xfrm>
                <a:off x="5319837" y="2530141"/>
                <a:ext cx="411480" cy="225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AB46EF5-5F08-151C-180E-9E4BBDA159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1197" y="2521141"/>
                  <a:ext cx="429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A782D96-D871-3ED9-4F27-C73529DEDA46}"/>
                    </a:ext>
                  </a:extLst>
                </p14:cNvPr>
                <p14:cNvContentPartPr/>
                <p14:nvPr/>
              </p14:nvContentPartPr>
              <p14:xfrm>
                <a:off x="5771277" y="2196421"/>
                <a:ext cx="145800" cy="3675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A782D96-D871-3ED9-4F27-C73529DEDA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62637" y="2187781"/>
                  <a:ext cx="1634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BCCCF4E-9083-54BB-546A-4960E7A5F579}"/>
                    </a:ext>
                  </a:extLst>
                </p14:cNvPr>
                <p14:cNvContentPartPr/>
                <p14:nvPr/>
              </p14:nvContentPartPr>
              <p14:xfrm>
                <a:off x="5984757" y="2130901"/>
                <a:ext cx="237240" cy="3031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BCCCF4E-9083-54BB-546A-4960E7A5F5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75757" y="2121901"/>
                  <a:ext cx="254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0B4A5F6-82B9-1D49-893E-8AEBF6E609B9}"/>
                    </a:ext>
                  </a:extLst>
                </p14:cNvPr>
                <p14:cNvContentPartPr/>
                <p14:nvPr/>
              </p14:nvContentPartPr>
              <p14:xfrm>
                <a:off x="6182397" y="2113621"/>
                <a:ext cx="64080" cy="432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0B4A5F6-82B9-1D49-893E-8AEBF6E609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73397" y="2104981"/>
                  <a:ext cx="817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5C8E46F-4E57-EB22-2000-3683AFAB5955}"/>
                    </a:ext>
                  </a:extLst>
                </p14:cNvPr>
                <p14:cNvContentPartPr/>
                <p14:nvPr/>
              </p14:nvContentPartPr>
              <p14:xfrm>
                <a:off x="6412077" y="2244301"/>
                <a:ext cx="47520" cy="4305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5C8E46F-4E57-EB22-2000-3683AFAB59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03437" y="2235661"/>
                  <a:ext cx="65160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724EBCD-19FF-4802-C4A1-FFF045DE371A}"/>
                  </a:ext>
                </a:extLst>
              </p14:cNvPr>
              <p14:cNvContentPartPr/>
              <p14:nvPr/>
            </p14:nvContentPartPr>
            <p14:xfrm>
              <a:off x="6775677" y="2315581"/>
              <a:ext cx="397440" cy="37044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724EBCD-19FF-4802-C4A1-FFF045DE371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67037" y="2306941"/>
                <a:ext cx="415080" cy="3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77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498</Words>
  <Application>Microsoft Office PowerPoint</Application>
  <PresentationFormat>화면 슬라이드 쇼(4:3)</PresentationFormat>
  <Paragraphs>60</Paragraphs>
  <Slides>30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Söhne</vt:lpstr>
      <vt:lpstr>맑은 고딕</vt:lpstr>
      <vt:lpstr>Arial</vt:lpstr>
      <vt:lpstr>Lucida Sans Unicode</vt:lpstr>
      <vt:lpstr>Wingdings</vt:lpstr>
      <vt:lpstr>Office 테마</vt:lpstr>
      <vt:lpstr>Game Programming with DirectX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정점의 법선 벡터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이용희(A0090)</dc:creator>
  <cp:lastModifiedBy>송주석(2018182017)</cp:lastModifiedBy>
  <cp:revision>12</cp:revision>
  <dcterms:created xsi:type="dcterms:W3CDTF">2023-03-15T13:16:06Z</dcterms:created>
  <dcterms:modified xsi:type="dcterms:W3CDTF">2024-04-02T01:34:57Z</dcterms:modified>
</cp:coreProperties>
</file>